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showSpecialPlsOnTitleSld="0">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6858000" cx="9144000"/>
  <p:notesSz cx="7099300" cy="102346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688D700A-E917-4DC9-A6BD-32B5E2CA64AD}">
  <a:tblStyle styleId="{688D700A-E917-4DC9-A6BD-32B5E2CA64AD}" styleName="Table_0"/>
  <a:tblStyle styleId="{0A283C00-0667-4426-9C51-60509C6194E0}" styleName="Table_1"/>
  <a:tblStyle styleId="{A28EEED6-2FC6-42C0-A8C8-2E5A7D3548C9}" styleName="Table_2"/>
  <a:tblStyle styleId="{BBC28DD2-9BDC-4BF0-B1BD-6DEFB29DB650}" styleName="Table_3"/>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 name="Shape 1"/>
        <p:cNvGrpSpPr/>
        <p:nvPr/>
      </p:nvGrpSpPr>
      <p:grpSpPr>
        <a:xfrm>
          <a:off x="0" y="0"/>
          <a:ext cx="0" cy="0"/>
          <a:chOff x="0" y="0"/>
          <a:chExt cx="0" cy="0"/>
        </a:xfrm>
      </p:grpSpPr>
      <p:sp>
        <p:nvSpPr>
          <p:cNvPr id="2" name="Shape 2"/>
          <p:cNvSpPr txBox="1"/>
          <p:nvPr>
            <p:ph idx="2" type="hdr"/>
          </p:nvPr>
        </p:nvSpPr>
        <p:spPr>
          <a:xfrm>
            <a:off x="0" y="0"/>
            <a:ext cx="3074987" cy="512762"/>
          </a:xfrm>
          <a:prstGeom prst="rect">
            <a:avLst/>
          </a:prstGeom>
          <a:noFill/>
          <a:ln>
            <a:noFill/>
          </a:ln>
        </p:spPr>
        <p:txBody>
          <a:bodyPr anchorCtr="0" anchor="t" bIns="91425" lIns="91425" rIns="91425" tIns="91425"/>
          <a:lstStyle>
            <a:lvl1pPr indent="0" marL="0" marR="0" rtl="0" algn="l">
              <a:lnSpc>
                <a:spcPct val="100000"/>
              </a:lnSpc>
              <a:spcBef>
                <a:spcPts val="0"/>
              </a:spcBef>
              <a:spcAft>
                <a:spcPts val="0"/>
              </a:spcAft>
              <a:defRPr/>
            </a:lvl1pPr>
            <a:lvl2pPr indent="0" marL="457200" marR="0" rtl="0" algn="l">
              <a:lnSpc>
                <a:spcPct val="100000"/>
              </a:lnSpc>
              <a:spcBef>
                <a:spcPts val="0"/>
              </a:spcBef>
              <a:spcAft>
                <a:spcPts val="0"/>
              </a:spcAft>
              <a:defRPr/>
            </a:lvl2pPr>
            <a:lvl3pPr indent="0" marL="914400" marR="0" rtl="0" algn="l">
              <a:lnSpc>
                <a:spcPct val="100000"/>
              </a:lnSpc>
              <a:spcBef>
                <a:spcPts val="0"/>
              </a:spcBef>
              <a:spcAft>
                <a:spcPts val="0"/>
              </a:spcAft>
              <a:defRPr/>
            </a:lvl3pPr>
            <a:lvl4pPr indent="0" marL="1371600" marR="0" rtl="0" algn="l">
              <a:lnSpc>
                <a:spcPct val="100000"/>
              </a:lnSpc>
              <a:spcBef>
                <a:spcPts val="0"/>
              </a:spcBef>
              <a:spcAft>
                <a:spcPts val="0"/>
              </a:spcAft>
              <a:defRPr/>
            </a:lvl4pPr>
            <a:lvl5pPr indent="0" marL="1828800" marR="0" rtl="0" algn="l">
              <a:lnSpc>
                <a:spcPct val="100000"/>
              </a:lnSpc>
              <a:spcBef>
                <a:spcPts val="0"/>
              </a:spcBef>
              <a:spcAft>
                <a:spcPts val="0"/>
              </a:spcAft>
              <a:defRPr/>
            </a:lvl5pPr>
            <a:lvl6pPr indent="0" marL="2286000" marR="0" rtl="0" algn="l">
              <a:lnSpc>
                <a:spcPct val="100000"/>
              </a:lnSpc>
              <a:spcBef>
                <a:spcPts val="0"/>
              </a:spcBef>
              <a:spcAft>
                <a:spcPts val="0"/>
              </a:spcAft>
              <a:defRPr/>
            </a:lvl6pPr>
            <a:lvl7pPr indent="0" marL="3200400" marR="0" rtl="0" algn="l">
              <a:lnSpc>
                <a:spcPct val="100000"/>
              </a:lnSpc>
              <a:spcBef>
                <a:spcPts val="0"/>
              </a:spcBef>
              <a:spcAft>
                <a:spcPts val="0"/>
              </a:spcAft>
              <a:defRPr/>
            </a:lvl7pPr>
            <a:lvl8pPr indent="0" marL="4572000" marR="0" rtl="0" algn="l">
              <a:lnSpc>
                <a:spcPct val="100000"/>
              </a:lnSpc>
              <a:spcBef>
                <a:spcPts val="0"/>
              </a:spcBef>
              <a:spcAft>
                <a:spcPts val="0"/>
              </a:spcAft>
              <a:defRPr/>
            </a:lvl8pPr>
            <a:lvl9pPr indent="0" marL="6400800" marR="0" rtl="0" algn="l">
              <a:lnSpc>
                <a:spcPct val="100000"/>
              </a:lnSpc>
              <a:spcBef>
                <a:spcPts val="0"/>
              </a:spcBef>
              <a:spcAft>
                <a:spcPts val="0"/>
              </a:spcAft>
              <a:defRPr/>
            </a:lvl9pPr>
          </a:lstStyle>
          <a:p/>
        </p:txBody>
      </p:sp>
      <p:sp>
        <p:nvSpPr>
          <p:cNvPr id="3" name="Shape 3"/>
          <p:cNvSpPr txBox="1"/>
          <p:nvPr>
            <p:ph idx="10" type="dt"/>
          </p:nvPr>
        </p:nvSpPr>
        <p:spPr>
          <a:xfrm>
            <a:off x="4024312" y="0"/>
            <a:ext cx="3074987" cy="512762"/>
          </a:xfrm>
          <a:prstGeom prst="rect">
            <a:avLst/>
          </a:prstGeom>
          <a:noFill/>
          <a:ln>
            <a:noFill/>
          </a:ln>
        </p:spPr>
        <p:txBody>
          <a:bodyPr anchorCtr="0" anchor="t" bIns="91425" lIns="91425" rIns="91425" tIns="91425"/>
          <a:lstStyle>
            <a:lvl1pPr indent="0" marL="0" marR="0" rtl="0" algn="l">
              <a:lnSpc>
                <a:spcPct val="100000"/>
              </a:lnSpc>
              <a:spcBef>
                <a:spcPts val="0"/>
              </a:spcBef>
              <a:spcAft>
                <a:spcPts val="0"/>
              </a:spcAft>
              <a:defRPr/>
            </a:lvl1pPr>
            <a:lvl2pPr indent="0" marL="457200" marR="0" rtl="0" algn="l">
              <a:lnSpc>
                <a:spcPct val="100000"/>
              </a:lnSpc>
              <a:spcBef>
                <a:spcPts val="0"/>
              </a:spcBef>
              <a:spcAft>
                <a:spcPts val="0"/>
              </a:spcAft>
              <a:defRPr/>
            </a:lvl2pPr>
            <a:lvl3pPr indent="0" marL="914400" marR="0" rtl="0" algn="l">
              <a:lnSpc>
                <a:spcPct val="100000"/>
              </a:lnSpc>
              <a:spcBef>
                <a:spcPts val="0"/>
              </a:spcBef>
              <a:spcAft>
                <a:spcPts val="0"/>
              </a:spcAft>
              <a:defRPr/>
            </a:lvl3pPr>
            <a:lvl4pPr indent="0" marL="1371600" marR="0" rtl="0" algn="l">
              <a:lnSpc>
                <a:spcPct val="100000"/>
              </a:lnSpc>
              <a:spcBef>
                <a:spcPts val="0"/>
              </a:spcBef>
              <a:spcAft>
                <a:spcPts val="0"/>
              </a:spcAft>
              <a:defRPr/>
            </a:lvl4pPr>
            <a:lvl5pPr indent="0" marL="1828800" marR="0" rtl="0" algn="l">
              <a:lnSpc>
                <a:spcPct val="100000"/>
              </a:lnSpc>
              <a:spcBef>
                <a:spcPts val="0"/>
              </a:spcBef>
              <a:spcAft>
                <a:spcPts val="0"/>
              </a:spcAft>
              <a:defRPr/>
            </a:lvl5pPr>
            <a:lvl6pPr indent="0" marL="2286000" marR="0" rtl="0" algn="l">
              <a:lnSpc>
                <a:spcPct val="100000"/>
              </a:lnSpc>
              <a:spcBef>
                <a:spcPts val="0"/>
              </a:spcBef>
              <a:spcAft>
                <a:spcPts val="0"/>
              </a:spcAft>
              <a:defRPr/>
            </a:lvl6pPr>
            <a:lvl7pPr indent="0" marL="3200400" marR="0" rtl="0" algn="l">
              <a:lnSpc>
                <a:spcPct val="100000"/>
              </a:lnSpc>
              <a:spcBef>
                <a:spcPts val="0"/>
              </a:spcBef>
              <a:spcAft>
                <a:spcPts val="0"/>
              </a:spcAft>
              <a:defRPr/>
            </a:lvl7pPr>
            <a:lvl8pPr indent="0" marL="4572000" marR="0" rtl="0" algn="l">
              <a:lnSpc>
                <a:spcPct val="100000"/>
              </a:lnSpc>
              <a:spcBef>
                <a:spcPts val="0"/>
              </a:spcBef>
              <a:spcAft>
                <a:spcPts val="0"/>
              </a:spcAft>
              <a:defRPr/>
            </a:lvl8pPr>
            <a:lvl9pPr indent="0" marL="6400800" marR="0" rtl="0" algn="l">
              <a:lnSpc>
                <a:spcPct val="100000"/>
              </a:lnSpc>
              <a:spcBef>
                <a:spcPts val="0"/>
              </a:spcBef>
              <a:spcAft>
                <a:spcPts val="0"/>
              </a:spcAft>
              <a:defRPr/>
            </a:lvl9pPr>
          </a:lstStyle>
          <a:p/>
        </p:txBody>
      </p:sp>
      <p:sp>
        <p:nvSpPr>
          <p:cNvPr id="4" name="Shape 4"/>
          <p:cNvSpPr/>
          <p:nvPr>
            <p:ph idx="3"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 name="Shape 5"/>
          <p:cNvSpPr txBox="1"/>
          <p:nvPr>
            <p:ph idx="1" type="body"/>
          </p:nvPr>
        </p:nvSpPr>
        <p:spPr>
          <a:xfrm>
            <a:off x="946150" y="4860925"/>
            <a:ext cx="5206999" cy="4605337"/>
          </a:xfrm>
          <a:prstGeom prst="rect">
            <a:avLst/>
          </a:prstGeom>
          <a:noFill/>
          <a:ln>
            <a:noFill/>
          </a:ln>
        </p:spPr>
        <p:txBody>
          <a:bodyPr anchorCtr="0" anchor="ctr"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6" name="Shape 6"/>
          <p:cNvSpPr txBox="1"/>
          <p:nvPr>
            <p:ph idx="11" type="ftr"/>
          </p:nvPr>
        </p:nvSpPr>
        <p:spPr>
          <a:xfrm>
            <a:off x="0" y="9721850"/>
            <a:ext cx="3074987" cy="512762"/>
          </a:xfrm>
          <a:prstGeom prst="rect">
            <a:avLst/>
          </a:prstGeom>
          <a:noFill/>
          <a:ln>
            <a:noFill/>
          </a:ln>
        </p:spPr>
        <p:txBody>
          <a:bodyPr anchorCtr="0" anchor="b" bIns="91425" lIns="91425" rIns="91425" tIns="91425"/>
          <a:lstStyle>
            <a:lvl1pPr indent="0" marL="0" marR="0" rtl="0" algn="l">
              <a:lnSpc>
                <a:spcPct val="100000"/>
              </a:lnSpc>
              <a:spcBef>
                <a:spcPts val="0"/>
              </a:spcBef>
              <a:spcAft>
                <a:spcPts val="0"/>
              </a:spcAft>
              <a:defRPr/>
            </a:lvl1pPr>
            <a:lvl2pPr indent="0" marL="457200" marR="0" rtl="0" algn="l">
              <a:lnSpc>
                <a:spcPct val="100000"/>
              </a:lnSpc>
              <a:spcBef>
                <a:spcPts val="0"/>
              </a:spcBef>
              <a:spcAft>
                <a:spcPts val="0"/>
              </a:spcAft>
              <a:defRPr/>
            </a:lvl2pPr>
            <a:lvl3pPr indent="0" marL="914400" marR="0" rtl="0" algn="l">
              <a:lnSpc>
                <a:spcPct val="100000"/>
              </a:lnSpc>
              <a:spcBef>
                <a:spcPts val="0"/>
              </a:spcBef>
              <a:spcAft>
                <a:spcPts val="0"/>
              </a:spcAft>
              <a:defRPr/>
            </a:lvl3pPr>
            <a:lvl4pPr indent="0" marL="1371600" marR="0" rtl="0" algn="l">
              <a:lnSpc>
                <a:spcPct val="100000"/>
              </a:lnSpc>
              <a:spcBef>
                <a:spcPts val="0"/>
              </a:spcBef>
              <a:spcAft>
                <a:spcPts val="0"/>
              </a:spcAft>
              <a:defRPr/>
            </a:lvl4pPr>
            <a:lvl5pPr indent="0" marL="1828800" marR="0" rtl="0" algn="l">
              <a:lnSpc>
                <a:spcPct val="100000"/>
              </a:lnSpc>
              <a:spcBef>
                <a:spcPts val="0"/>
              </a:spcBef>
              <a:spcAft>
                <a:spcPts val="0"/>
              </a:spcAft>
              <a:defRPr/>
            </a:lvl5pPr>
            <a:lvl6pPr indent="0" marL="2286000" marR="0" rtl="0" algn="l">
              <a:lnSpc>
                <a:spcPct val="100000"/>
              </a:lnSpc>
              <a:spcBef>
                <a:spcPts val="0"/>
              </a:spcBef>
              <a:spcAft>
                <a:spcPts val="0"/>
              </a:spcAft>
              <a:defRPr/>
            </a:lvl6pPr>
            <a:lvl7pPr indent="0" marL="3200400" marR="0" rtl="0" algn="l">
              <a:lnSpc>
                <a:spcPct val="100000"/>
              </a:lnSpc>
              <a:spcBef>
                <a:spcPts val="0"/>
              </a:spcBef>
              <a:spcAft>
                <a:spcPts val="0"/>
              </a:spcAft>
              <a:defRPr/>
            </a:lvl7pPr>
            <a:lvl8pPr indent="0" marL="4572000" marR="0" rtl="0" algn="l">
              <a:lnSpc>
                <a:spcPct val="100000"/>
              </a:lnSpc>
              <a:spcBef>
                <a:spcPts val="0"/>
              </a:spcBef>
              <a:spcAft>
                <a:spcPts val="0"/>
              </a:spcAft>
              <a:defRPr/>
            </a:lvl8pPr>
            <a:lvl9pPr indent="0" marL="6400800" marR="0" rtl="0" algn="l">
              <a:lnSpc>
                <a:spcPct val="100000"/>
              </a:lnSpc>
              <a:spcBef>
                <a:spcPts val="0"/>
              </a:spcBef>
              <a:spcAft>
                <a:spcPts val="0"/>
              </a:spcAft>
              <a:defRPr/>
            </a:lvl9pPr>
          </a:lstStyle>
          <a:p/>
        </p:txBody>
      </p:sp>
      <p:sp>
        <p:nvSpPr>
          <p:cNvPr id="7" name="Shape 7"/>
          <p:cNvSpPr txBox="1"/>
          <p:nvPr>
            <p:ph idx="12" type="sldNum"/>
          </p:nvPr>
        </p:nvSpPr>
        <p:spPr>
          <a:xfrm>
            <a:off x="4024312" y="9721850"/>
            <a:ext cx="3074987" cy="512762"/>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txBox="1"/>
          <p:nvPr>
            <p:ph idx="1" type="body"/>
          </p:nvPr>
        </p:nvSpPr>
        <p:spPr>
          <a:xfrm>
            <a:off x="946150" y="4860925"/>
            <a:ext cx="5206999" cy="4605337"/>
          </a:xfrm>
          <a:prstGeom prst="rect">
            <a:avLst/>
          </a:prstGeom>
        </p:spPr>
        <p:txBody>
          <a:bodyPr anchorCtr="0" anchor="ctr" bIns="91425" lIns="91425" rIns="91425" tIns="91425">
            <a:noAutofit/>
          </a:bodyPr>
          <a:lstStyle/>
          <a:p>
            <a:pPr>
              <a:spcBef>
                <a:spcPts val="0"/>
              </a:spcBef>
              <a:buNone/>
            </a:pPr>
            <a:r>
              <a:t/>
            </a:r>
            <a:endParaRPr/>
          </a:p>
        </p:txBody>
      </p:sp>
      <p:sp>
        <p:nvSpPr>
          <p:cNvPr id="52" name="Shape 52"/>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59" name="Shape 159"/>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160" name="Shape 160"/>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71" name="Shape 171"/>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172" name="Shape 172"/>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80" name="Shape 180"/>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181" name="Shape 181"/>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90" name="Shape 190"/>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191" name="Shape 191"/>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99" name="Shape 199"/>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200" name="Shape 200"/>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09" name="Shape 209"/>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210" name="Shape 210"/>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18" name="Shape 218"/>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219" name="Shape 219"/>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27" name="Shape 227"/>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228" name="Shape 228"/>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36" name="Shape 236"/>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237" name="Shape 237"/>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44" name="Shape 244"/>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245" name="Shape 245"/>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txBox="1"/>
          <p:nvPr/>
        </p:nvSpPr>
        <p:spPr>
          <a:xfrm>
            <a:off x="4024312" y="9721850"/>
            <a:ext cx="3074987" cy="512762"/>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59" name="Shape 59"/>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a:noFill/>
          </a:ln>
        </p:spPr>
      </p:sp>
      <p:sp>
        <p:nvSpPr>
          <p:cNvPr id="60" name="Shape 60"/>
          <p:cNvSpPr txBox="1"/>
          <p:nvPr>
            <p:ph idx="1" type="body"/>
          </p:nvPr>
        </p:nvSpPr>
        <p:spPr>
          <a:xfrm>
            <a:off x="946150" y="4860925"/>
            <a:ext cx="5206999" cy="4605337"/>
          </a:xfrm>
          <a:prstGeom prst="rect">
            <a:avLst/>
          </a:prstGeom>
          <a:noFill/>
          <a:ln>
            <a:noFill/>
          </a:ln>
        </p:spPr>
        <p:txBody>
          <a:bodyPr anchorCtr="0" anchor="t" bIns="47750" lIns="95500" rIns="95500" tIns="47750">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52" name="Shape 252"/>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253" name="Shape 253"/>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62" name="Shape 262"/>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263" name="Shape 263"/>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75" name="Shape 275"/>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276" name="Shape 276"/>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89" name="Shape 289"/>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290" name="Shape 290"/>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99" name="Shape 299"/>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300" name="Shape 300"/>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316" name="Shape 316"/>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317" name="Shape 317"/>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6" name="Shape 326"/>
          <p:cNvSpPr txBox="1"/>
          <p:nvPr>
            <p:ph idx="1" type="body"/>
          </p:nvPr>
        </p:nvSpPr>
        <p:spPr>
          <a:xfrm>
            <a:off x="946150" y="4860925"/>
            <a:ext cx="5207100" cy="4605299"/>
          </a:xfrm>
          <a:prstGeom prst="rect">
            <a:avLst/>
          </a:prstGeom>
        </p:spPr>
        <p:txBody>
          <a:bodyPr anchorCtr="0" anchor="ctr" bIns="91425" lIns="91425" rIns="91425" tIns="91425">
            <a:noAutofit/>
          </a:bodyPr>
          <a:lstStyle/>
          <a:p>
            <a:pPr>
              <a:spcBef>
                <a:spcPts val="0"/>
              </a:spcBef>
              <a:buNone/>
            </a:pPr>
            <a:r>
              <a:t/>
            </a:r>
            <a:endParaRPr/>
          </a:p>
        </p:txBody>
      </p:sp>
      <p:sp>
        <p:nvSpPr>
          <p:cNvPr id="327" name="Shape 327"/>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8" name="Shape 338"/>
          <p:cNvSpPr txBox="1"/>
          <p:nvPr>
            <p:ph idx="1" type="body"/>
          </p:nvPr>
        </p:nvSpPr>
        <p:spPr>
          <a:xfrm>
            <a:off x="946150" y="4860925"/>
            <a:ext cx="5207100" cy="4605299"/>
          </a:xfrm>
          <a:prstGeom prst="rect">
            <a:avLst/>
          </a:prstGeom>
        </p:spPr>
        <p:txBody>
          <a:bodyPr anchorCtr="0" anchor="ctr" bIns="91425" lIns="91425" rIns="91425" tIns="91425">
            <a:noAutofit/>
          </a:bodyPr>
          <a:lstStyle/>
          <a:p>
            <a:pPr>
              <a:spcBef>
                <a:spcPts val="0"/>
              </a:spcBef>
              <a:buNone/>
            </a:pPr>
            <a:r>
              <a:t/>
            </a:r>
            <a:endParaRPr/>
          </a:p>
        </p:txBody>
      </p:sp>
      <p:sp>
        <p:nvSpPr>
          <p:cNvPr id="339" name="Shape 339"/>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7" name="Shape 347"/>
          <p:cNvSpPr txBox="1"/>
          <p:nvPr>
            <p:ph idx="1" type="body"/>
          </p:nvPr>
        </p:nvSpPr>
        <p:spPr>
          <a:xfrm>
            <a:off x="946150" y="4860925"/>
            <a:ext cx="5207100" cy="4605299"/>
          </a:xfrm>
          <a:prstGeom prst="rect">
            <a:avLst/>
          </a:prstGeom>
        </p:spPr>
        <p:txBody>
          <a:bodyPr anchorCtr="0" anchor="ctr" bIns="91425" lIns="91425" rIns="91425" tIns="91425">
            <a:noAutofit/>
          </a:bodyPr>
          <a:lstStyle/>
          <a:p>
            <a:pPr>
              <a:spcBef>
                <a:spcPts val="0"/>
              </a:spcBef>
              <a:buNone/>
            </a:pPr>
            <a:r>
              <a:t/>
            </a:r>
            <a:endParaRPr/>
          </a:p>
        </p:txBody>
      </p:sp>
      <p:sp>
        <p:nvSpPr>
          <p:cNvPr id="348" name="Shape 348"/>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8" name="Shape 358"/>
          <p:cNvSpPr txBox="1"/>
          <p:nvPr>
            <p:ph idx="1" type="body"/>
          </p:nvPr>
        </p:nvSpPr>
        <p:spPr>
          <a:xfrm>
            <a:off x="946150" y="4860925"/>
            <a:ext cx="5207100" cy="4605299"/>
          </a:xfrm>
          <a:prstGeom prst="rect">
            <a:avLst/>
          </a:prstGeom>
        </p:spPr>
        <p:txBody>
          <a:bodyPr anchorCtr="0" anchor="ctr" bIns="91425" lIns="91425" rIns="91425" tIns="91425">
            <a:noAutofit/>
          </a:bodyPr>
          <a:lstStyle/>
          <a:p>
            <a:pPr>
              <a:spcBef>
                <a:spcPts val="0"/>
              </a:spcBef>
              <a:buNone/>
            </a:pPr>
            <a:r>
              <a:t/>
            </a:r>
            <a:endParaRPr/>
          </a:p>
        </p:txBody>
      </p:sp>
      <p:sp>
        <p:nvSpPr>
          <p:cNvPr id="359" name="Shape 359"/>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69" name="Shape 69"/>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70" name="Shape 70"/>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6" name="Shape 366"/>
          <p:cNvSpPr txBox="1"/>
          <p:nvPr>
            <p:ph idx="1" type="body"/>
          </p:nvPr>
        </p:nvSpPr>
        <p:spPr>
          <a:xfrm>
            <a:off x="946150" y="4860925"/>
            <a:ext cx="5207100" cy="4605299"/>
          </a:xfrm>
          <a:prstGeom prst="rect">
            <a:avLst/>
          </a:prstGeom>
        </p:spPr>
        <p:txBody>
          <a:bodyPr anchorCtr="0" anchor="ctr" bIns="91425" lIns="91425" rIns="91425" tIns="91425">
            <a:noAutofit/>
          </a:bodyPr>
          <a:lstStyle/>
          <a:p>
            <a:pPr>
              <a:spcBef>
                <a:spcPts val="0"/>
              </a:spcBef>
              <a:buNone/>
            </a:pPr>
            <a:r>
              <a:t/>
            </a:r>
            <a:endParaRPr/>
          </a:p>
        </p:txBody>
      </p:sp>
      <p:sp>
        <p:nvSpPr>
          <p:cNvPr id="367" name="Shape 367"/>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377" name="Shape 377"/>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378" name="Shape 378"/>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387" name="Shape 387"/>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388" name="Shape 388"/>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397" name="Shape 397"/>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398" name="Shape 398"/>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08" name="Shape 408"/>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409" name="Shape 409"/>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21" name="Shape 421"/>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422" name="Shape 422"/>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31" name="Shape 431"/>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432" name="Shape 432"/>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40" name="Shape 440"/>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441" name="Shape 441"/>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 name="Shape 455"/>
        <p:cNvGrpSpPr/>
        <p:nvPr/>
      </p:nvGrpSpPr>
      <p:grpSpPr>
        <a:xfrm>
          <a:off x="0" y="0"/>
          <a:ext cx="0" cy="0"/>
          <a:chOff x="0" y="0"/>
          <a:chExt cx="0" cy="0"/>
        </a:xfrm>
      </p:grpSpPr>
      <p:sp>
        <p:nvSpPr>
          <p:cNvPr id="456" name="Shape 456"/>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57" name="Shape 457"/>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458" name="Shape 458"/>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74" name="Shape 474"/>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475" name="Shape 475"/>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78" name="Shape 78"/>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79" name="Shape 79"/>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0" name="Shape 480"/>
        <p:cNvGrpSpPr/>
        <p:nvPr/>
      </p:nvGrpSpPr>
      <p:grpSpPr>
        <a:xfrm>
          <a:off x="0" y="0"/>
          <a:ext cx="0" cy="0"/>
          <a:chOff x="0" y="0"/>
          <a:chExt cx="0" cy="0"/>
        </a:xfrm>
      </p:grpSpPr>
      <p:sp>
        <p:nvSpPr>
          <p:cNvPr id="481" name="Shape 481"/>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82" name="Shape 482"/>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483" name="Shape 483"/>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92" name="Shape 492"/>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493" name="Shape 493"/>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500" name="Shape 500"/>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501" name="Shape 501"/>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512" name="Shape 512"/>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513" name="Shape 513"/>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0" name="Shape 520"/>
        <p:cNvGrpSpPr/>
        <p:nvPr/>
      </p:nvGrpSpPr>
      <p:grpSpPr>
        <a:xfrm>
          <a:off x="0" y="0"/>
          <a:ext cx="0" cy="0"/>
          <a:chOff x="0" y="0"/>
          <a:chExt cx="0" cy="0"/>
        </a:xfrm>
      </p:grpSpPr>
      <p:sp>
        <p:nvSpPr>
          <p:cNvPr id="521" name="Shape 521"/>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522" name="Shape 522"/>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523" name="Shape 523"/>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532" name="Shape 532"/>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533" name="Shape 533"/>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1" name="Shape 541"/>
        <p:cNvGrpSpPr/>
        <p:nvPr/>
      </p:nvGrpSpPr>
      <p:grpSpPr>
        <a:xfrm>
          <a:off x="0" y="0"/>
          <a:ext cx="0" cy="0"/>
          <a:chOff x="0" y="0"/>
          <a:chExt cx="0" cy="0"/>
        </a:xfrm>
      </p:grpSpPr>
      <p:sp>
        <p:nvSpPr>
          <p:cNvPr id="542" name="Shape 542"/>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543" name="Shape 543"/>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544" name="Shape 544"/>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1" name="Shape 551"/>
        <p:cNvGrpSpPr/>
        <p:nvPr/>
      </p:nvGrpSpPr>
      <p:grpSpPr>
        <a:xfrm>
          <a:off x="0" y="0"/>
          <a:ext cx="0" cy="0"/>
          <a:chOff x="0" y="0"/>
          <a:chExt cx="0" cy="0"/>
        </a:xfrm>
      </p:grpSpPr>
      <p:sp>
        <p:nvSpPr>
          <p:cNvPr id="552" name="Shape 552"/>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553" name="Shape 553"/>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554" name="Shape 554"/>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0" name="Shape 560"/>
        <p:cNvGrpSpPr/>
        <p:nvPr/>
      </p:nvGrpSpPr>
      <p:grpSpPr>
        <a:xfrm>
          <a:off x="0" y="0"/>
          <a:ext cx="0" cy="0"/>
          <a:chOff x="0" y="0"/>
          <a:chExt cx="0" cy="0"/>
        </a:xfrm>
      </p:grpSpPr>
      <p:sp>
        <p:nvSpPr>
          <p:cNvPr id="561" name="Shape 561"/>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562" name="Shape 562"/>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563" name="Shape 563"/>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2" name="Shape 572"/>
        <p:cNvGrpSpPr/>
        <p:nvPr/>
      </p:nvGrpSpPr>
      <p:grpSpPr>
        <a:xfrm>
          <a:off x="0" y="0"/>
          <a:ext cx="0" cy="0"/>
          <a:chOff x="0" y="0"/>
          <a:chExt cx="0" cy="0"/>
        </a:xfrm>
      </p:grpSpPr>
      <p:sp>
        <p:nvSpPr>
          <p:cNvPr id="573" name="Shape 573"/>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574" name="Shape 574"/>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575" name="Shape 575"/>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90" name="Shape 90"/>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91" name="Shape 91"/>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3" name="Shape 583"/>
        <p:cNvGrpSpPr/>
        <p:nvPr/>
      </p:nvGrpSpPr>
      <p:grpSpPr>
        <a:xfrm>
          <a:off x="0" y="0"/>
          <a:ext cx="0" cy="0"/>
          <a:chOff x="0" y="0"/>
          <a:chExt cx="0" cy="0"/>
        </a:xfrm>
      </p:grpSpPr>
      <p:sp>
        <p:nvSpPr>
          <p:cNvPr id="584" name="Shape 584"/>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585" name="Shape 585"/>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586" name="Shape 586"/>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4" name="Shape 594"/>
        <p:cNvGrpSpPr/>
        <p:nvPr/>
      </p:nvGrpSpPr>
      <p:grpSpPr>
        <a:xfrm>
          <a:off x="0" y="0"/>
          <a:ext cx="0" cy="0"/>
          <a:chOff x="0" y="0"/>
          <a:chExt cx="0" cy="0"/>
        </a:xfrm>
      </p:grpSpPr>
      <p:sp>
        <p:nvSpPr>
          <p:cNvPr id="595" name="Shape 595"/>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596" name="Shape 596"/>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597" name="Shape 597"/>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5" name="Shape 605"/>
        <p:cNvGrpSpPr/>
        <p:nvPr/>
      </p:nvGrpSpPr>
      <p:grpSpPr>
        <a:xfrm>
          <a:off x="0" y="0"/>
          <a:ext cx="0" cy="0"/>
          <a:chOff x="0" y="0"/>
          <a:chExt cx="0" cy="0"/>
        </a:xfrm>
      </p:grpSpPr>
      <p:sp>
        <p:nvSpPr>
          <p:cNvPr id="606" name="Shape 606"/>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607" name="Shape 607"/>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608" name="Shape 608"/>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4" name="Shape 614"/>
        <p:cNvGrpSpPr/>
        <p:nvPr/>
      </p:nvGrpSpPr>
      <p:grpSpPr>
        <a:xfrm>
          <a:off x="0" y="0"/>
          <a:ext cx="0" cy="0"/>
          <a:chOff x="0" y="0"/>
          <a:chExt cx="0" cy="0"/>
        </a:xfrm>
      </p:grpSpPr>
      <p:sp>
        <p:nvSpPr>
          <p:cNvPr id="615" name="Shape 615"/>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616" name="Shape 616"/>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617" name="Shape 617"/>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3" name="Shape 623"/>
        <p:cNvGrpSpPr/>
        <p:nvPr/>
      </p:nvGrpSpPr>
      <p:grpSpPr>
        <a:xfrm>
          <a:off x="0" y="0"/>
          <a:ext cx="0" cy="0"/>
          <a:chOff x="0" y="0"/>
          <a:chExt cx="0" cy="0"/>
        </a:xfrm>
      </p:grpSpPr>
      <p:sp>
        <p:nvSpPr>
          <p:cNvPr id="624" name="Shape 624"/>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625" name="Shape 625"/>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626" name="Shape 626"/>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2" name="Shape 632"/>
        <p:cNvGrpSpPr/>
        <p:nvPr/>
      </p:nvGrpSpPr>
      <p:grpSpPr>
        <a:xfrm>
          <a:off x="0" y="0"/>
          <a:ext cx="0" cy="0"/>
          <a:chOff x="0" y="0"/>
          <a:chExt cx="0" cy="0"/>
        </a:xfrm>
      </p:grpSpPr>
      <p:sp>
        <p:nvSpPr>
          <p:cNvPr id="633" name="Shape 633"/>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634" name="Shape 634"/>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635" name="Shape 635"/>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0" name="Shape 640"/>
        <p:cNvGrpSpPr/>
        <p:nvPr/>
      </p:nvGrpSpPr>
      <p:grpSpPr>
        <a:xfrm>
          <a:off x="0" y="0"/>
          <a:ext cx="0" cy="0"/>
          <a:chOff x="0" y="0"/>
          <a:chExt cx="0" cy="0"/>
        </a:xfrm>
      </p:grpSpPr>
      <p:sp>
        <p:nvSpPr>
          <p:cNvPr id="641" name="Shape 641"/>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642" name="Shape 642"/>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643" name="Shape 643"/>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9" name="Shape 649"/>
        <p:cNvGrpSpPr/>
        <p:nvPr/>
      </p:nvGrpSpPr>
      <p:grpSpPr>
        <a:xfrm>
          <a:off x="0" y="0"/>
          <a:ext cx="0" cy="0"/>
          <a:chOff x="0" y="0"/>
          <a:chExt cx="0" cy="0"/>
        </a:xfrm>
      </p:grpSpPr>
      <p:sp>
        <p:nvSpPr>
          <p:cNvPr id="650" name="Shape 650"/>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651" name="Shape 651"/>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652" name="Shape 652"/>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8" name="Shape 658"/>
        <p:cNvGrpSpPr/>
        <p:nvPr/>
      </p:nvGrpSpPr>
      <p:grpSpPr>
        <a:xfrm>
          <a:off x="0" y="0"/>
          <a:ext cx="0" cy="0"/>
          <a:chOff x="0" y="0"/>
          <a:chExt cx="0" cy="0"/>
        </a:xfrm>
      </p:grpSpPr>
      <p:sp>
        <p:nvSpPr>
          <p:cNvPr id="659" name="Shape 659"/>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660" name="Shape 660"/>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661" name="Shape 661"/>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8" name="Shape 668"/>
        <p:cNvGrpSpPr/>
        <p:nvPr/>
      </p:nvGrpSpPr>
      <p:grpSpPr>
        <a:xfrm>
          <a:off x="0" y="0"/>
          <a:ext cx="0" cy="0"/>
          <a:chOff x="0" y="0"/>
          <a:chExt cx="0" cy="0"/>
        </a:xfrm>
      </p:grpSpPr>
      <p:sp>
        <p:nvSpPr>
          <p:cNvPr id="669" name="Shape 669"/>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670" name="Shape 670"/>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671" name="Shape 671"/>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02" name="Shape 102"/>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103" name="Shape 103"/>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5" name="Shape 675"/>
        <p:cNvGrpSpPr/>
        <p:nvPr/>
      </p:nvGrpSpPr>
      <p:grpSpPr>
        <a:xfrm>
          <a:off x="0" y="0"/>
          <a:ext cx="0" cy="0"/>
          <a:chOff x="0" y="0"/>
          <a:chExt cx="0" cy="0"/>
        </a:xfrm>
      </p:grpSpPr>
      <p:sp>
        <p:nvSpPr>
          <p:cNvPr id="676" name="Shape 676"/>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7" name="Shape 677"/>
          <p:cNvSpPr txBox="1"/>
          <p:nvPr>
            <p:ph idx="1" type="body"/>
          </p:nvPr>
        </p:nvSpPr>
        <p:spPr>
          <a:xfrm>
            <a:off x="946150" y="4860925"/>
            <a:ext cx="5207100" cy="4605299"/>
          </a:xfrm>
          <a:prstGeom prst="rect">
            <a:avLst/>
          </a:prstGeom>
        </p:spPr>
        <p:txBody>
          <a:bodyPr anchorCtr="0" anchor="ctr" bIns="91425" lIns="91425" rIns="91425" tIns="91425">
            <a:noAutofit/>
          </a:bodyPr>
          <a:lstStyle/>
          <a:p>
            <a:pPr>
              <a:spcBef>
                <a:spcPts val="0"/>
              </a:spcBef>
              <a:buNone/>
            </a:pPr>
            <a:r>
              <a:t/>
            </a:r>
            <a:endParaRPr/>
          </a:p>
        </p:txBody>
      </p:sp>
      <p:sp>
        <p:nvSpPr>
          <p:cNvPr id="678" name="Shape 678"/>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687" name="Shape 687"/>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688" name="Shape 688"/>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6" name="Shape 696"/>
        <p:cNvGrpSpPr/>
        <p:nvPr/>
      </p:nvGrpSpPr>
      <p:grpSpPr>
        <a:xfrm>
          <a:off x="0" y="0"/>
          <a:ext cx="0" cy="0"/>
          <a:chOff x="0" y="0"/>
          <a:chExt cx="0" cy="0"/>
        </a:xfrm>
      </p:grpSpPr>
      <p:sp>
        <p:nvSpPr>
          <p:cNvPr id="697" name="Shape 697"/>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698" name="Shape 698"/>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699" name="Shape 699"/>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4" name="Shape 704"/>
        <p:cNvGrpSpPr/>
        <p:nvPr/>
      </p:nvGrpSpPr>
      <p:grpSpPr>
        <a:xfrm>
          <a:off x="0" y="0"/>
          <a:ext cx="0" cy="0"/>
          <a:chOff x="0" y="0"/>
          <a:chExt cx="0" cy="0"/>
        </a:xfrm>
      </p:grpSpPr>
      <p:sp>
        <p:nvSpPr>
          <p:cNvPr id="705" name="Shape 705"/>
          <p:cNvSpPr/>
          <p:nvPr/>
        </p:nvSpPr>
        <p:spPr>
          <a:xfrm>
            <a:off x="4024439" y="9721800"/>
            <a:ext cx="3073199" cy="510900"/>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706" name="Shape 706"/>
          <p:cNvSpPr txBox="1"/>
          <p:nvPr>
            <p:ph idx="1" type="body"/>
          </p:nvPr>
        </p:nvSpPr>
        <p:spPr>
          <a:xfrm>
            <a:off x="946079" y="4861080"/>
            <a:ext cx="5205300" cy="4603800"/>
          </a:xfrm>
          <a:prstGeom prst="rect">
            <a:avLst/>
          </a:prstGeom>
          <a:noFill/>
          <a:ln>
            <a:noFill/>
          </a:ln>
        </p:spPr>
        <p:txBody>
          <a:bodyPr anchorCtr="0" anchor="t" bIns="47875" lIns="95400" rIns="95400" tIns="47875">
            <a:noAutofit/>
          </a:bodyPr>
          <a:lstStyle/>
          <a:p>
            <a:pPr lvl="0" rtl="0">
              <a:spcBef>
                <a:spcPts val="0"/>
              </a:spcBef>
              <a:buNone/>
            </a:pPr>
            <a:r>
              <a:t/>
            </a:r>
            <a:endParaRPr b="0" baseline="0" i="0" sz="1800" u="none" cap="none" strike="noStrike"/>
          </a:p>
        </p:txBody>
      </p:sp>
      <p:sp>
        <p:nvSpPr>
          <p:cNvPr id="707" name="Shape 707"/>
          <p:cNvSpPr/>
          <p:nvPr>
            <p:ph idx="2" type="sldImg"/>
          </p:nvPr>
        </p:nvSpPr>
        <p:spPr>
          <a:xfrm>
            <a:off x="1183450" y="767575"/>
            <a:ext cx="4733100" cy="38378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946150" y="4860925"/>
            <a:ext cx="5206999" cy="4605337"/>
          </a:xfrm>
          <a:prstGeom prst="rect">
            <a:avLst/>
          </a:prstGeom>
        </p:spPr>
        <p:txBody>
          <a:bodyPr anchorCtr="0" anchor="ctr" bIns="91425" lIns="91425" rIns="91425" tIns="91425">
            <a:noAutofit/>
          </a:bodyPr>
          <a:lstStyle/>
          <a:p>
            <a:pPr>
              <a:spcBef>
                <a:spcPts val="0"/>
              </a:spcBef>
              <a:buNone/>
            </a:pPr>
            <a:r>
              <a:t/>
            </a:r>
            <a:endParaRPr/>
          </a:p>
        </p:txBody>
      </p:sp>
      <p:sp>
        <p:nvSpPr>
          <p:cNvPr id="729" name="Shape 729"/>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16" name="Shape 116"/>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117" name="Shape 117"/>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28" name="Shape 128"/>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129" name="Shape 129"/>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nvSpPr>
        <p:spPr>
          <a:xfrm>
            <a:off x="4024439" y="9721800"/>
            <a:ext cx="3073320" cy="510839"/>
          </a:xfrm>
          <a:prstGeom prst="rect">
            <a:avLst/>
          </a:prstGeom>
          <a:noFill/>
          <a:ln>
            <a:noFill/>
          </a:ln>
        </p:spPr>
        <p:txBody>
          <a:bodyPr anchorCtr="0" anchor="b" bIns="47875" lIns="95400" rIns="95400" tIns="47875">
            <a:noAutofit/>
          </a:bodyPr>
          <a:lstStyle/>
          <a:p>
            <a:pPr indent="0" lvl="0" marL="0" marR="0" rtl="0" algn="r">
              <a:lnSpc>
                <a:spcPct val="100000"/>
              </a:lnSpc>
              <a:spcBef>
                <a:spcPts val="0"/>
              </a:spcBef>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44" name="Shape 144"/>
          <p:cNvSpPr txBox="1"/>
          <p:nvPr>
            <p:ph idx="1" type="body"/>
          </p:nvPr>
        </p:nvSpPr>
        <p:spPr>
          <a:xfrm>
            <a:off x="946079" y="4861080"/>
            <a:ext cx="5205240" cy="4603679"/>
          </a:xfrm>
          <a:prstGeom prst="rect">
            <a:avLst/>
          </a:prstGeom>
          <a:noFill/>
          <a:ln>
            <a:noFill/>
          </a:ln>
        </p:spPr>
        <p:txBody>
          <a:bodyPr anchorCtr="0" anchor="t" bIns="47875" lIns="95400" rIns="95400" tIns="47875">
            <a:noAutofit/>
          </a:bodyPr>
          <a:lstStyle/>
          <a:p>
            <a:pPr>
              <a:spcBef>
                <a:spcPts val="0"/>
              </a:spcBef>
              <a:buNone/>
            </a:pPr>
            <a:r>
              <a:t/>
            </a:r>
            <a:endParaRPr b="0" baseline="0" i="0" sz="1800" u="none" cap="none" strike="noStrike"/>
          </a:p>
        </p:txBody>
      </p:sp>
      <p:sp>
        <p:nvSpPr>
          <p:cNvPr id="145" name="Shape 145"/>
          <p:cNvSpPr/>
          <p:nvPr>
            <p:ph idx="2" type="sldImg"/>
          </p:nvPr>
        </p:nvSpPr>
        <p:spPr>
          <a:xfrm>
            <a:off x="1183450" y="767575"/>
            <a:ext cx="4733100" cy="38379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 blanco">
    <p:spTree>
      <p:nvGrpSpPr>
        <p:cNvPr id="21" name="Shape 21"/>
        <p:cNvGrpSpPr/>
        <p:nvPr/>
      </p:nvGrpSpPr>
      <p:grpSpPr>
        <a:xfrm>
          <a:off x="0" y="0"/>
          <a:ext cx="0" cy="0"/>
          <a:chOff x="0" y="0"/>
          <a:chExt cx="0" cy="0"/>
        </a:xfrm>
      </p:grpSpPr>
      <p:sp>
        <p:nvSpPr>
          <p:cNvPr id="22" name="Shape 22"/>
          <p:cNvSpPr txBox="1"/>
          <p:nvPr>
            <p:ph idx="1" type="body"/>
          </p:nvPr>
        </p:nvSpPr>
        <p:spPr>
          <a:xfrm>
            <a:off x="323850" y="1196975"/>
            <a:ext cx="8439300" cy="44654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3" name="Shape 23"/>
          <p:cNvSpPr txBox="1"/>
          <p:nvPr>
            <p:ph idx="12" type="sldNum"/>
          </p:nvPr>
        </p:nvSpPr>
        <p:spPr>
          <a:xfrm>
            <a:off x="7991475" y="61833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baseline="0" i="0" lang="en-US" sz="15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os objetos">
    <p:spTree>
      <p:nvGrpSpPr>
        <p:cNvPr id="24" name="Shape 24"/>
        <p:cNvGrpSpPr/>
        <p:nvPr/>
      </p:nvGrpSpPr>
      <p:grpSpPr>
        <a:xfrm>
          <a:off x="0" y="0"/>
          <a:ext cx="0" cy="0"/>
          <a:chOff x="0" y="0"/>
          <a:chExt cx="0" cy="0"/>
        </a:xfrm>
      </p:grpSpPr>
      <p:sp>
        <p:nvSpPr>
          <p:cNvPr id="25" name="Shape 25"/>
          <p:cNvSpPr txBox="1"/>
          <p:nvPr>
            <p:ph idx="1" type="body"/>
          </p:nvPr>
        </p:nvSpPr>
        <p:spPr>
          <a:xfrm>
            <a:off x="685800" y="1981200"/>
            <a:ext cx="3809999" cy="41148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 name="Shape 26"/>
          <p:cNvSpPr txBox="1"/>
          <p:nvPr>
            <p:ph idx="2" type="body"/>
          </p:nvPr>
        </p:nvSpPr>
        <p:spPr>
          <a:xfrm>
            <a:off x="4648200" y="1981200"/>
            <a:ext cx="3809999" cy="41148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27" name="Shape 27"/>
        <p:cNvGrpSpPr/>
        <p:nvPr/>
      </p:nvGrpSpPr>
      <p:grpSpPr>
        <a:xfrm>
          <a:off x="0" y="0"/>
          <a:ext cx="0" cy="0"/>
          <a:chOff x="0" y="0"/>
          <a:chExt cx="0" cy="0"/>
        </a:xfrm>
      </p:grpSpPr>
      <p:sp>
        <p:nvSpPr>
          <p:cNvPr id="28" name="Shape 28"/>
          <p:cNvSpPr txBox="1"/>
          <p:nvPr>
            <p:ph idx="12" type="sldNum"/>
          </p:nvPr>
        </p:nvSpPr>
        <p:spPr>
          <a:xfrm>
            <a:off x="8015625" y="62088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baseline="0" i="0" lang="en-US" sz="1500" u="none" cap="none" strike="noStrike">
                <a:solidFill>
                  <a:schemeClr val="lt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 name="Shape 8"/>
        <p:cNvGrpSpPr/>
        <p:nvPr/>
      </p:nvGrpSpPr>
      <p:grpSpPr>
        <a:xfrm>
          <a:off x="0" y="0"/>
          <a:ext cx="0" cy="0"/>
          <a:chOff x="0" y="0"/>
          <a:chExt cx="0" cy="0"/>
        </a:xfrm>
      </p:grpSpPr>
      <p:grpSp>
        <p:nvGrpSpPr>
          <p:cNvPr id="9" name="Shape 9"/>
          <p:cNvGrpSpPr/>
          <p:nvPr/>
        </p:nvGrpSpPr>
        <p:grpSpPr>
          <a:xfrm>
            <a:off x="0" y="106362"/>
            <a:ext cx="9144000" cy="6786562"/>
            <a:chOff x="0" y="0"/>
            <a:chExt cx="2147483646" cy="2147483647"/>
          </a:xfrm>
        </p:grpSpPr>
        <p:sp>
          <p:nvSpPr>
            <p:cNvPr id="10" name="Shape 10"/>
            <p:cNvSpPr txBox="1"/>
            <p:nvPr/>
          </p:nvSpPr>
          <p:spPr>
            <a:xfrm>
              <a:off x="0" y="2002810933"/>
              <a:ext cx="2147483646" cy="144672713"/>
            </a:xfrm>
            <a:prstGeom prst="rect">
              <a:avLst/>
            </a:prstGeom>
            <a:solidFill>
              <a:srgbClr val="698099"/>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grpSp>
          <p:nvGrpSpPr>
            <p:cNvPr id="11" name="Shape 11"/>
            <p:cNvGrpSpPr/>
            <p:nvPr/>
          </p:nvGrpSpPr>
          <p:grpSpPr>
            <a:xfrm>
              <a:off x="0" y="0"/>
              <a:ext cx="2147483628" cy="318479503"/>
              <a:chOff x="0" y="0"/>
              <a:chExt cx="9144000" cy="1006475"/>
            </a:xfrm>
          </p:grpSpPr>
          <p:grpSp>
            <p:nvGrpSpPr>
              <p:cNvPr id="12" name="Shape 12"/>
              <p:cNvGrpSpPr/>
              <p:nvPr/>
            </p:nvGrpSpPr>
            <p:grpSpPr>
              <a:xfrm>
                <a:off x="0" y="0"/>
                <a:ext cx="9144000" cy="1006475"/>
                <a:chOff x="0" y="0"/>
                <a:chExt cx="9144000" cy="1006475"/>
              </a:xfrm>
            </p:grpSpPr>
            <p:pic>
              <p:nvPicPr>
                <p:cNvPr id="13" name="Shape 13"/>
                <p:cNvPicPr preferRelativeResize="0"/>
                <p:nvPr/>
              </p:nvPicPr>
              <p:blipFill rotWithShape="1">
                <a:blip r:embed="rId1">
                  <a:alphaModFix/>
                </a:blip>
                <a:srcRect b="0" l="0" r="0" t="0"/>
                <a:stretch/>
              </p:blipFill>
              <p:spPr>
                <a:xfrm>
                  <a:off x="152400" y="0"/>
                  <a:ext cx="1295400" cy="1006474"/>
                </a:xfrm>
                <a:prstGeom prst="rect">
                  <a:avLst/>
                </a:prstGeom>
                <a:noFill/>
                <a:ln>
                  <a:noFill/>
                </a:ln>
              </p:spPr>
            </p:pic>
            <p:sp>
              <p:nvSpPr>
                <p:cNvPr id="14" name="Shape 14"/>
                <p:cNvSpPr txBox="1"/>
                <p:nvPr/>
              </p:nvSpPr>
              <p:spPr>
                <a:xfrm>
                  <a:off x="0" y="685800"/>
                  <a:ext cx="9144000" cy="320675"/>
                </a:xfrm>
                <a:prstGeom prst="rect">
                  <a:avLst/>
                </a:prstGeom>
                <a:solidFill>
                  <a:schemeClr val="lt1"/>
                </a:solidFill>
                <a:ln>
                  <a:noFill/>
                </a:ln>
              </p:spPr>
              <p:txBody>
                <a:bodyPr anchorCtr="0" anchor="t" bIns="46025" lIns="92075" rIns="92075" tIns="46025">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grpSp>
          <p:cxnSp>
            <p:nvCxnSpPr>
              <p:cNvPr id="15" name="Shape 15"/>
              <p:cNvCxnSpPr/>
              <p:nvPr/>
            </p:nvCxnSpPr>
            <p:spPr>
              <a:xfrm>
                <a:off x="1447800" y="685800"/>
                <a:ext cx="7696199" cy="0"/>
              </a:xfrm>
              <a:prstGeom prst="straightConnector1">
                <a:avLst/>
              </a:prstGeom>
              <a:noFill/>
              <a:ln cap="flat" cmpd="sng" w="28575">
                <a:solidFill>
                  <a:srgbClr val="336699"/>
                </a:solidFill>
                <a:prstDash val="solid"/>
                <a:miter/>
                <a:headEnd len="med" w="med" type="none"/>
                <a:tailEnd len="med" w="med" type="none"/>
              </a:ln>
            </p:spPr>
          </p:cxnSp>
        </p:grpSp>
      </p:grpSp>
      <p:sp>
        <p:nvSpPr>
          <p:cNvPr id="16" name="Shape 16"/>
          <p:cNvSpPr txBox="1"/>
          <p:nvPr/>
        </p:nvSpPr>
        <p:spPr>
          <a:xfrm>
            <a:off x="0" y="6491287"/>
            <a:ext cx="9144000" cy="33813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Questrial"/>
              <a:buNone/>
            </a:pPr>
            <a:r>
              <a:rPr b="0" baseline="0" i="0" lang="en-US" sz="1600" u="none" cap="none" strike="noStrike">
                <a:solidFill>
                  <a:schemeClr val="lt1"/>
                </a:solidFill>
                <a:latin typeface="Questrial"/>
                <a:ea typeface="Questrial"/>
                <a:cs typeface="Questrial"/>
                <a:sym typeface="Questrial"/>
              </a:rPr>
              <a:t>MASTER EN BIG DATA Y BUSINESS ANALYTICS</a:t>
            </a:r>
          </a:p>
        </p:txBody>
      </p:sp>
      <p:sp>
        <p:nvSpPr>
          <p:cNvPr id="17" name="Shape 17"/>
          <p:cNvSpPr txBox="1"/>
          <p:nvPr>
            <p:ph idx="1" type="body"/>
          </p:nvPr>
        </p:nvSpPr>
        <p:spPr>
          <a:xfrm>
            <a:off x="323850" y="1196975"/>
            <a:ext cx="8439150" cy="4465636"/>
          </a:xfrm>
          <a:prstGeom prst="rect">
            <a:avLst/>
          </a:prstGeom>
          <a:noFill/>
          <a:ln>
            <a:noFill/>
          </a:ln>
        </p:spPr>
        <p:txBody>
          <a:bodyPr anchorCtr="0" anchor="t" bIns="91425" lIns="91425" rIns="91425" tIns="91425"/>
          <a:lstStyle>
            <a:lvl1pPr indent="-304800" marL="342900" marR="0" rtl="0" algn="l">
              <a:spcBef>
                <a:spcPts val="480"/>
              </a:spcBef>
              <a:spcAft>
                <a:spcPts val="0"/>
              </a:spcAft>
              <a:buClr>
                <a:schemeClr val="lt1"/>
              </a:buClr>
              <a:buFont typeface="Times New Roman"/>
              <a:buChar char="•"/>
              <a:defRPr/>
            </a:lvl1pPr>
            <a:lvl2pPr indent="-146050" marL="768350" marR="0" rtl="0" algn="l">
              <a:spcBef>
                <a:spcPts val="440"/>
              </a:spcBef>
              <a:spcAft>
                <a:spcPts val="0"/>
              </a:spcAft>
              <a:buClr>
                <a:srgbClr val="000024"/>
              </a:buClr>
              <a:buFont typeface="Noto Symbol"/>
              <a:buChar char="■"/>
              <a:defRPr/>
            </a:lvl2pPr>
            <a:lvl3pPr indent="-107950" marL="1187450" marR="0" rtl="0" algn="l">
              <a:spcBef>
                <a:spcPts val="400"/>
              </a:spcBef>
              <a:spcAft>
                <a:spcPts val="0"/>
              </a:spcAft>
              <a:buClr>
                <a:srgbClr val="000024"/>
              </a:buClr>
              <a:buFont typeface="Arial"/>
              <a:buChar char="–"/>
              <a:defRPr/>
            </a:lvl3pPr>
            <a:lvl4pPr indent="-107950" marL="1606550" marR="0" rtl="0" algn="l">
              <a:spcBef>
                <a:spcPts val="400"/>
              </a:spcBef>
              <a:spcAft>
                <a:spcPts val="0"/>
              </a:spcAft>
              <a:buClr>
                <a:srgbClr val="000024"/>
              </a:buClr>
              <a:buFont typeface="Arial"/>
              <a:buChar char="–"/>
              <a:defRPr/>
            </a:lvl4pPr>
            <a:lvl5pPr indent="-101600" marL="2057400" marR="0" rtl="0" algn="l">
              <a:spcBef>
                <a:spcPts val="400"/>
              </a:spcBef>
              <a:spcAft>
                <a:spcPts val="0"/>
              </a:spcAft>
              <a:buClr>
                <a:srgbClr val="000024"/>
              </a:buClr>
              <a:buFont typeface="Arial"/>
              <a:buChar char="»"/>
              <a:defRPr/>
            </a:lvl5pPr>
            <a:lvl6pPr indent="-228600" marL="2514600" marR="0" rtl="0" algn="l">
              <a:spcBef>
                <a:spcPts val="400"/>
              </a:spcBef>
              <a:spcAft>
                <a:spcPts val="0"/>
              </a:spcAft>
              <a:defRPr/>
            </a:lvl6pPr>
            <a:lvl7pPr indent="-228600" marL="2971800" marR="0" rtl="0" algn="l">
              <a:spcBef>
                <a:spcPts val="400"/>
              </a:spcBef>
              <a:spcAft>
                <a:spcPts val="0"/>
              </a:spcAft>
              <a:defRPr/>
            </a:lvl7pPr>
            <a:lvl8pPr indent="-228600" marL="3429000" marR="0" rtl="0" algn="l">
              <a:spcBef>
                <a:spcPts val="400"/>
              </a:spcBef>
              <a:spcAft>
                <a:spcPts val="0"/>
              </a:spcAft>
              <a:defRPr/>
            </a:lvl8pPr>
            <a:lvl9pPr indent="-228600" marL="3886200" marR="0" rtl="0" algn="l">
              <a:spcBef>
                <a:spcPts val="400"/>
              </a:spcBef>
              <a:spcAft>
                <a:spcPts val="0"/>
              </a:spcAft>
              <a:defRPr/>
            </a:lvl9pPr>
          </a:lstStyle>
          <a:p/>
        </p:txBody>
      </p:sp>
      <p:sp>
        <p:nvSpPr>
          <p:cNvPr id="18" name="Shape 18"/>
          <p:cNvSpPr txBox="1"/>
          <p:nvPr>
            <p:ph idx="12" type="sldNum"/>
          </p:nvPr>
        </p:nvSpPr>
        <p:spPr>
          <a:xfrm>
            <a:off x="8448675" y="6488112"/>
            <a:ext cx="652462" cy="34131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baseline="0" i="0" lang="en-US" sz="1500" u="none" cap="none" strike="noStrike">
                <a:solidFill>
                  <a:schemeClr val="lt1"/>
                </a:solidFill>
                <a:latin typeface="Arial"/>
                <a:ea typeface="Arial"/>
                <a:cs typeface="Arial"/>
                <a:sym typeface="Arial"/>
              </a:rPr>
              <a:t>‹#›</a:t>
            </a:fld>
          </a:p>
        </p:txBody>
      </p:sp>
      <p:sp>
        <p:nvSpPr>
          <p:cNvPr id="19" name="Shape 19"/>
          <p:cNvSpPr txBox="1"/>
          <p:nvPr/>
        </p:nvSpPr>
        <p:spPr>
          <a:xfrm>
            <a:off x="1024350" y="6127500"/>
            <a:ext cx="6574499" cy="503999"/>
          </a:xfrm>
          <a:prstGeom prst="rect">
            <a:avLst/>
          </a:prstGeom>
          <a:noFill/>
          <a:ln>
            <a:noFill/>
          </a:ln>
        </p:spPr>
        <p:txBody>
          <a:bodyPr anchorCtr="0" anchor="ctr" bIns="91425" lIns="91425" rIns="91425" tIns="91425">
            <a:noAutofit/>
          </a:bodyPr>
          <a:lstStyle/>
          <a:p>
            <a:pPr lvl="0" rtl="0" algn="ctr">
              <a:lnSpc>
                <a:spcPct val="120000"/>
              </a:lnSpc>
              <a:spcBef>
                <a:spcPts val="0"/>
              </a:spcBef>
              <a:buNone/>
            </a:pPr>
            <a:r>
              <a:rPr lang="en-US" sz="1800">
                <a:solidFill>
                  <a:srgbClr val="FFFFFF"/>
                </a:solidFill>
              </a:rPr>
              <a:t>MASTER EXECUTIVE EN BA &amp; BD 2015</a:t>
            </a:r>
          </a:p>
        </p:txBody>
      </p:sp>
      <p:sp>
        <p:nvSpPr>
          <p:cNvPr id="20" name="Shape 20"/>
          <p:cNvSpPr txBox="1"/>
          <p:nvPr>
            <p:ph idx="2" type="sldNum"/>
          </p:nvPr>
        </p:nvSpPr>
        <p:spPr>
          <a:xfrm>
            <a:off x="8015625" y="62088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baseline="0" i="0" lang="en-US" sz="1500" u="none" cap="none" strike="noStrike">
                <a:solidFill>
                  <a:schemeClr val="lt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4.png"/><Relationship Id="rId4" Type="http://schemas.openxmlformats.org/officeDocument/2006/relationships/image" Target="../media/image00.png"/><Relationship Id="rId5" Type="http://schemas.openxmlformats.org/officeDocument/2006/relationships/image" Target="../media/image02.png"/><Relationship Id="rId6" Type="http://schemas.openxmlformats.org/officeDocument/2006/relationships/image" Target="../media/image06.jpg"/><Relationship Id="rId7" Type="http://schemas.openxmlformats.org/officeDocument/2006/relationships/image" Target="../media/image0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ganglia.sourceforge.net" TargetMode="External"/><Relationship Id="rId4" Type="http://schemas.openxmlformats.org/officeDocument/2006/relationships/hyperlink" Target="http://it-ebooks.info/book/1283/" TargetMode="External"/><Relationship Id="rId5" Type="http://schemas.openxmlformats.org/officeDocument/2006/relationships/hyperlink" Target="http://wiki.apache.org/hadoop/GangliaMetrics" TargetMode="External"/><Relationship Id="rId6" Type="http://schemas.openxmlformats.org/officeDocument/2006/relationships/hyperlink" Target="http://www.nagios.org" TargetMode="External"/><Relationship Id="rId7" Type="http://schemas.openxmlformats.org/officeDocument/2006/relationships/hyperlink" Target="http://www.it-ebooks.info/book/3517/" TargetMode="External"/><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42.png"/><Relationship Id="rId5" Type="http://schemas.openxmlformats.org/officeDocument/2006/relationships/image" Target="../media/image38.png"/><Relationship Id="rId6"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5.png"/><Relationship Id="rId6"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4.png"/><Relationship Id="rId4" Type="http://schemas.openxmlformats.org/officeDocument/2006/relationships/image" Target="../media/image55.png"/><Relationship Id="rId5"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6.png"/><Relationship Id="rId7"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hadoop.apache.org/core/docs/current/hadoop-default.html#fs.default.name" TargetMode="External"/><Relationship Id="rId4" Type="http://schemas.openxmlformats.org/officeDocument/2006/relationships/hyperlink" Target="http://hadoop.apache.org/core/docs/current/hadoop-default.html#fs.default.name" TargetMode="External"/><Relationship Id="rId10" Type="http://schemas.openxmlformats.org/officeDocument/2006/relationships/image" Target="../media/image74.png"/><Relationship Id="rId9" Type="http://schemas.openxmlformats.org/officeDocument/2006/relationships/image" Target="../media/image73.png"/><Relationship Id="rId5" Type="http://schemas.openxmlformats.org/officeDocument/2006/relationships/image" Target="../media/image69.png"/><Relationship Id="rId6" Type="http://schemas.openxmlformats.org/officeDocument/2006/relationships/image" Target="../media/image68.png"/><Relationship Id="rId7" Type="http://schemas.openxmlformats.org/officeDocument/2006/relationships/image" Target="../media/image67.png"/><Relationship Id="rId8"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0.png"/><Relationship Id="rId4" Type="http://schemas.openxmlformats.org/officeDocument/2006/relationships/image" Target="../media/image79.png"/><Relationship Id="rId5"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8.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3.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8.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7.png"/><Relationship Id="rId4" Type="http://schemas.openxmlformats.org/officeDocument/2006/relationships/image" Target="../media/image90.png"/><Relationship Id="rId5"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99.png"/><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6.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iki.apache.org/hadoop/HardwareBenchmarks" TargetMode="External"/><Relationship Id="rId4" Type="http://schemas.openxmlformats.org/officeDocument/2006/relationships/hyperlink" Target="http://wiki.apache.org/hadoop/MachineScalin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9.png"/><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gutenberg.or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08.png"/><Relationship Id="rId4" Type="http://schemas.openxmlformats.org/officeDocument/2006/relationships/image" Target="../media/image107.png"/><Relationship Id="rId5"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7.png"/><Relationship Id="rId4" Type="http://schemas.openxmlformats.org/officeDocument/2006/relationships/image" Target="../media/image13.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sp>
        <p:nvSpPr>
          <p:cNvPr id="30" name="Shape 30"/>
          <p:cNvSpPr txBox="1"/>
          <p:nvPr/>
        </p:nvSpPr>
        <p:spPr>
          <a:xfrm>
            <a:off x="0" y="0"/>
            <a:ext cx="9144000" cy="685800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 name="Shape 31"/>
          <p:cNvSpPr txBox="1"/>
          <p:nvPr/>
        </p:nvSpPr>
        <p:spPr>
          <a:xfrm>
            <a:off x="0" y="5181600"/>
            <a:ext cx="2590800"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pic>
        <p:nvPicPr>
          <p:cNvPr id="32" name="Shape 32"/>
          <p:cNvPicPr preferRelativeResize="0"/>
          <p:nvPr/>
        </p:nvPicPr>
        <p:blipFill rotWithShape="1">
          <a:blip r:embed="rId3">
            <a:alphaModFix/>
          </a:blip>
          <a:srcRect b="17004" l="15501" r="0" t="0"/>
          <a:stretch/>
        </p:blipFill>
        <p:spPr>
          <a:xfrm>
            <a:off x="3429000" y="2306636"/>
            <a:ext cx="3786186" cy="3551236"/>
          </a:xfrm>
          <a:prstGeom prst="rect">
            <a:avLst/>
          </a:prstGeom>
          <a:noFill/>
          <a:ln>
            <a:noFill/>
          </a:ln>
        </p:spPr>
      </p:pic>
      <p:grpSp>
        <p:nvGrpSpPr>
          <p:cNvPr id="33" name="Shape 33"/>
          <p:cNvGrpSpPr/>
          <p:nvPr/>
        </p:nvGrpSpPr>
        <p:grpSpPr>
          <a:xfrm>
            <a:off x="0" y="0"/>
            <a:ext cx="9144000" cy="6857999"/>
            <a:chOff x="0" y="0"/>
            <a:chExt cx="2147483647" cy="2147483647"/>
          </a:xfrm>
        </p:grpSpPr>
        <p:grpSp>
          <p:nvGrpSpPr>
            <p:cNvPr id="34" name="Shape 34"/>
            <p:cNvGrpSpPr/>
            <p:nvPr/>
          </p:nvGrpSpPr>
          <p:grpSpPr>
            <a:xfrm>
              <a:off x="798595472" y="1834308959"/>
              <a:ext cx="1348888174" cy="313174687"/>
              <a:chOff x="3400425" y="5867400"/>
              <a:chExt cx="5743575" cy="990599"/>
            </a:xfrm>
          </p:grpSpPr>
          <p:sp>
            <p:nvSpPr>
              <p:cNvPr id="35" name="Shape 35"/>
              <p:cNvSpPr txBox="1"/>
              <p:nvPr/>
            </p:nvSpPr>
            <p:spPr>
              <a:xfrm>
                <a:off x="3400425" y="5867400"/>
                <a:ext cx="5743575" cy="990599"/>
              </a:xfrm>
              <a:prstGeom prst="rect">
                <a:avLst/>
              </a:prstGeom>
              <a:solidFill>
                <a:srgbClr val="698099"/>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 name="Shape 36"/>
              <p:cNvSpPr txBox="1"/>
              <p:nvPr/>
            </p:nvSpPr>
            <p:spPr>
              <a:xfrm>
                <a:off x="6083300" y="6019800"/>
                <a:ext cx="184149" cy="39687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grpSp>
        <p:sp>
          <p:nvSpPr>
            <p:cNvPr id="37" name="Shape 37"/>
            <p:cNvSpPr txBox="1"/>
            <p:nvPr/>
          </p:nvSpPr>
          <p:spPr>
            <a:xfrm>
              <a:off x="0" y="1839528598"/>
              <a:ext cx="800832439" cy="307955033"/>
            </a:xfrm>
            <a:prstGeom prst="rect">
              <a:avLst/>
            </a:prstGeom>
            <a:solidFill>
              <a:srgbClr val="414141"/>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 name="Shape 38"/>
            <p:cNvSpPr txBox="1"/>
            <p:nvPr/>
          </p:nvSpPr>
          <p:spPr>
            <a:xfrm>
              <a:off x="0" y="1240768351"/>
              <a:ext cx="805306337" cy="598760303"/>
            </a:xfrm>
            <a:prstGeom prst="rect">
              <a:avLst/>
            </a:prstGeom>
            <a:solidFill>
              <a:srgbClr val="C0C0C0"/>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9" name="Shape 39"/>
            <p:cNvSpPr txBox="1"/>
            <p:nvPr/>
          </p:nvSpPr>
          <p:spPr>
            <a:xfrm>
              <a:off x="0" y="1073741862"/>
              <a:ext cx="805306337" cy="381774861"/>
            </a:xfrm>
            <a:prstGeom prst="rect">
              <a:avLst/>
            </a:prstGeom>
            <a:solidFill>
              <a:srgbClr val="E6E6E6"/>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pic>
          <p:nvPicPr>
            <p:cNvPr id="40" name="Shape 40"/>
            <p:cNvPicPr preferRelativeResize="0"/>
            <p:nvPr/>
          </p:nvPicPr>
          <p:blipFill rotWithShape="1">
            <a:blip r:embed="rId4">
              <a:alphaModFix/>
            </a:blip>
            <a:srcRect b="0" l="0" r="0" t="0"/>
            <a:stretch/>
          </p:blipFill>
          <p:spPr>
            <a:xfrm>
              <a:off x="418684849" y="815745695"/>
              <a:ext cx="350830117" cy="126761030"/>
            </a:xfrm>
            <a:prstGeom prst="rect">
              <a:avLst/>
            </a:prstGeom>
            <a:noFill/>
            <a:ln>
              <a:noFill/>
            </a:ln>
          </p:spPr>
        </p:pic>
        <p:pic>
          <p:nvPicPr>
            <p:cNvPr id="41" name="Shape 41"/>
            <p:cNvPicPr preferRelativeResize="0"/>
            <p:nvPr/>
          </p:nvPicPr>
          <p:blipFill rotWithShape="1">
            <a:blip r:embed="rId5">
              <a:alphaModFix/>
            </a:blip>
            <a:srcRect b="0" l="0" r="0" t="0"/>
            <a:stretch/>
          </p:blipFill>
          <p:spPr>
            <a:xfrm>
              <a:off x="50331763" y="813757249"/>
              <a:ext cx="298261623" cy="126264087"/>
            </a:xfrm>
            <a:prstGeom prst="rect">
              <a:avLst/>
            </a:prstGeom>
            <a:noFill/>
            <a:ln>
              <a:noFill/>
            </a:ln>
          </p:spPr>
        </p:pic>
        <p:pic>
          <p:nvPicPr>
            <p:cNvPr id="42" name="Shape 42"/>
            <p:cNvPicPr preferRelativeResize="0"/>
            <p:nvPr/>
          </p:nvPicPr>
          <p:blipFill rotWithShape="1">
            <a:blip r:embed="rId6">
              <a:alphaModFix/>
            </a:blip>
            <a:srcRect b="0" l="0" r="0" t="0"/>
            <a:stretch/>
          </p:blipFill>
          <p:spPr>
            <a:xfrm>
              <a:off x="201326593" y="178956963"/>
              <a:ext cx="373572667" cy="388237363"/>
            </a:xfrm>
            <a:prstGeom prst="rect">
              <a:avLst/>
            </a:prstGeom>
            <a:noFill/>
            <a:ln>
              <a:noFill/>
            </a:ln>
          </p:spPr>
        </p:pic>
        <p:sp>
          <p:nvSpPr>
            <p:cNvPr id="43" name="Shape 43"/>
            <p:cNvSpPr txBox="1"/>
            <p:nvPr/>
          </p:nvSpPr>
          <p:spPr>
            <a:xfrm>
              <a:off x="0" y="715827855"/>
              <a:ext cx="794121537" cy="7655381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53179"/>
                </a:buClr>
                <a:buSzPct val="25000"/>
                <a:buFont typeface="Arial"/>
                <a:buNone/>
              </a:pPr>
              <a:r>
                <a:rPr b="0" baseline="0" i="0" lang="en-US" sz="1000" u="none" cap="none" strike="noStrike">
                  <a:solidFill>
                    <a:srgbClr val="053179"/>
                  </a:solidFill>
                  <a:latin typeface="Arial"/>
                  <a:ea typeface="Arial"/>
                  <a:cs typeface="Arial"/>
                  <a:sym typeface="Arial"/>
                </a:rPr>
                <a:t>CIFF Trustees:</a:t>
              </a:r>
            </a:p>
          </p:txBody>
        </p:sp>
        <p:pic>
          <p:nvPicPr>
            <p:cNvPr id="44" name="Shape 44"/>
            <p:cNvPicPr preferRelativeResize="0"/>
            <p:nvPr/>
          </p:nvPicPr>
          <p:blipFill rotWithShape="1">
            <a:blip r:embed="rId7">
              <a:alphaModFix/>
            </a:blip>
            <a:srcRect b="0" l="0" r="26574" t="0"/>
            <a:stretch/>
          </p:blipFill>
          <p:spPr>
            <a:xfrm>
              <a:off x="800459745" y="0"/>
              <a:ext cx="1347023898" cy="1840274207"/>
            </a:xfrm>
            <a:prstGeom prst="rect">
              <a:avLst/>
            </a:prstGeom>
            <a:noFill/>
            <a:ln>
              <a:noFill/>
            </a:ln>
          </p:spPr>
        </p:pic>
      </p:grpSp>
      <p:sp>
        <p:nvSpPr>
          <p:cNvPr id="45" name="Shape 45"/>
          <p:cNvSpPr txBox="1"/>
          <p:nvPr/>
        </p:nvSpPr>
        <p:spPr>
          <a:xfrm>
            <a:off x="3513137" y="1500187"/>
            <a:ext cx="5384799" cy="646112"/>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baseline="0" i="0" lang="en-US" sz="3600" u="none" cap="none" strike="noStrike">
                <a:solidFill>
                  <a:schemeClr val="lt1"/>
                </a:solidFill>
                <a:latin typeface="Arial"/>
                <a:ea typeface="Arial"/>
                <a:cs typeface="Arial"/>
                <a:sym typeface="Arial"/>
              </a:rPr>
              <a:t>Tecnologías Big Data</a:t>
            </a:r>
          </a:p>
        </p:txBody>
      </p:sp>
      <p:sp>
        <p:nvSpPr>
          <p:cNvPr id="46" name="Shape 46"/>
          <p:cNvSpPr txBox="1"/>
          <p:nvPr/>
        </p:nvSpPr>
        <p:spPr>
          <a:xfrm>
            <a:off x="3240900" y="4936712"/>
            <a:ext cx="5384699" cy="461999"/>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chemeClr val="lt1"/>
              </a:buClr>
              <a:buSzPct val="25000"/>
              <a:buFont typeface="Arial"/>
              <a:buNone/>
            </a:pPr>
            <a:r>
              <a:rPr b="0" baseline="0" i="0" lang="en-US" sz="2400" u="none" cap="none" strike="noStrike">
                <a:solidFill>
                  <a:schemeClr val="lt1"/>
                </a:solidFill>
                <a:latin typeface="Arial"/>
                <a:ea typeface="Arial"/>
                <a:cs typeface="Arial"/>
                <a:sym typeface="Arial"/>
              </a:rPr>
              <a:t>Profesor: David Álvaro Mediavilla</a:t>
            </a:r>
          </a:p>
        </p:txBody>
      </p:sp>
      <p:sp>
        <p:nvSpPr>
          <p:cNvPr id="47" name="Shape 47"/>
          <p:cNvSpPr txBox="1"/>
          <p:nvPr/>
        </p:nvSpPr>
        <p:spPr>
          <a:xfrm>
            <a:off x="3709987" y="3105150"/>
            <a:ext cx="5441949" cy="120015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baseline="0" i="0" lang="en-US" sz="1800" u="none" cap="none" strike="noStrike">
                <a:solidFill>
                  <a:schemeClr val="lt1"/>
                </a:solidFill>
                <a:latin typeface="Arial"/>
                <a:ea typeface="Arial"/>
                <a:cs typeface="Arial"/>
                <a:sym typeface="Arial"/>
              </a:rPr>
              <a:t>Paralelización de datos con Hadoop:</a:t>
            </a:r>
          </a:p>
          <a:p>
            <a:pPr indent="0" lvl="0" marL="0" marR="0" rtl="0" algn="ctr">
              <a:lnSpc>
                <a:spcPct val="100000"/>
              </a:lnSpc>
              <a:spcBef>
                <a:spcPts val="0"/>
              </a:spcBef>
              <a:spcAft>
                <a:spcPts val="0"/>
              </a:spcAft>
              <a:buClr>
                <a:schemeClr val="lt1"/>
              </a:buClr>
              <a:buSzPct val="25000"/>
              <a:buFont typeface="Arial"/>
              <a:buNone/>
            </a:pPr>
            <a:r>
              <a:rPr b="1" lang="en-US" sz="1800">
                <a:solidFill>
                  <a:schemeClr val="lt1"/>
                </a:solidFill>
              </a:rPr>
              <a:t>Cluster en Hadoop</a:t>
            </a:r>
          </a:p>
          <a:p>
            <a:pPr indent="0" lvl="0" marL="0" marR="0" rtl="0" algn="ctr">
              <a:lnSpc>
                <a:spcPct val="100000"/>
              </a:lnSpc>
              <a:spcBef>
                <a:spcPts val="0"/>
              </a:spcBef>
              <a:spcAft>
                <a:spcPts val="0"/>
              </a:spcAft>
              <a:buClr>
                <a:schemeClr val="dk1"/>
              </a:buClr>
              <a:buFont typeface="Arial"/>
              <a:buNone/>
            </a:pPr>
            <a:r>
              <a:t/>
            </a:r>
            <a:endParaRPr b="1" baseline="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baseline="0" i="0" sz="1800" u="none" cap="none" strike="noStrike">
              <a:solidFill>
                <a:schemeClr val="lt1"/>
              </a:solidFill>
              <a:latin typeface="Arial"/>
              <a:ea typeface="Arial"/>
              <a:cs typeface="Arial"/>
              <a:sym typeface="Arial"/>
            </a:endParaRPr>
          </a:p>
        </p:txBody>
      </p:sp>
      <p:sp>
        <p:nvSpPr>
          <p:cNvPr id="48" name="Shape 48"/>
          <p:cNvSpPr txBox="1"/>
          <p:nvPr/>
        </p:nvSpPr>
        <p:spPr>
          <a:xfrm>
            <a:off x="3425825" y="6186487"/>
            <a:ext cx="5718174" cy="368299"/>
          </a:xfrm>
          <a:prstGeom prst="rect">
            <a:avLst/>
          </a:prstGeom>
          <a:noFill/>
          <a:ln>
            <a:noFill/>
          </a:ln>
        </p:spPr>
        <p:txBody>
          <a:bodyPr anchorCtr="0" anchor="t" bIns="45700" lIns="91425" rIns="91425" tIns="45700">
            <a:noAutofit/>
          </a:bodyPr>
          <a:lstStyle/>
          <a:p>
            <a:pPr lvl="0" rtl="0" algn="ctr">
              <a:lnSpc>
                <a:spcPct val="120000"/>
              </a:lnSpc>
              <a:spcBef>
                <a:spcPts val="0"/>
              </a:spcBef>
              <a:buClr>
                <a:schemeClr val="dk1"/>
              </a:buClr>
              <a:buSzPct val="61111"/>
              <a:buFont typeface="Arial"/>
              <a:buNone/>
            </a:pPr>
            <a:r>
              <a:rPr lang="en-US" sz="1800">
                <a:solidFill>
                  <a:srgbClr val="FFFFFF"/>
                </a:solidFill>
              </a:rPr>
              <a:t>MASTER EXECUTIVE EN BA &amp; BD 2015</a:t>
            </a:r>
          </a:p>
          <a:p>
            <a:pPr indent="0" lvl="0" marL="0" marR="0" rtl="0" algn="ctr">
              <a:lnSpc>
                <a:spcPct val="100000"/>
              </a:lnSpc>
              <a:spcBef>
                <a:spcPts val="0"/>
              </a:spcBef>
              <a:spcAft>
                <a:spcPts val="0"/>
              </a:spcAft>
              <a:buClr>
                <a:schemeClr val="lt1"/>
              </a:buClr>
              <a:buFont typeface="Arial"/>
              <a:buNone/>
            </a:pPr>
            <a:r>
              <a:t/>
            </a:r>
            <a:endParaRPr sz="1800">
              <a:solidFill>
                <a:schemeClr val="lt1"/>
              </a:solidFill>
            </a:endParaRPr>
          </a:p>
        </p:txBody>
      </p:sp>
      <p:sp>
        <p:nvSpPr>
          <p:cNvPr id="49" name="Shape 49"/>
          <p:cNvSpPr txBox="1"/>
          <p:nvPr/>
        </p:nvSpPr>
        <p:spPr>
          <a:xfrm>
            <a:off x="214312" y="6197600"/>
            <a:ext cx="2590800" cy="3365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Questrial"/>
              <a:buNone/>
            </a:pPr>
            <a:r>
              <a:rPr lang="en-US" sz="1600">
                <a:solidFill>
                  <a:schemeClr val="lt1"/>
                </a:solidFill>
                <a:latin typeface="Questrial"/>
                <a:ea typeface="Questrial"/>
                <a:cs typeface="Questrial"/>
                <a:sym typeface="Questrial"/>
              </a:rPr>
              <a:t>Junio / Julio</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Clusters medianos: 10- 40 Nodos 3/3</a:t>
            </a:r>
          </a:p>
        </p:txBody>
      </p:sp>
      <p:sp>
        <p:nvSpPr>
          <p:cNvPr id="148" name="Shape 148"/>
          <p:cNvSpPr/>
          <p:nvPr/>
        </p:nvSpPr>
        <p:spPr>
          <a:xfrm>
            <a:off x="449275" y="1033200"/>
            <a:ext cx="8134499" cy="244800"/>
          </a:xfrm>
          <a:prstGeom prst="rect">
            <a:avLst/>
          </a:prstGeom>
          <a:noFill/>
          <a:ln>
            <a:noFill/>
          </a:ln>
        </p:spPr>
        <p:txBody>
          <a:bodyPr anchorCtr="0" anchor="t" bIns="45000" lIns="90000" rIns="90000" tIns="45000">
            <a:noAutofit/>
          </a:bodyPr>
          <a:lstStyle/>
          <a:p>
            <a:pPr lvl="0" marR="0" rtl="0" algn="l">
              <a:lnSpc>
                <a:spcPct val="100000"/>
              </a:lnSpc>
              <a:spcBef>
                <a:spcPts val="0"/>
              </a:spcBef>
              <a:buNone/>
            </a:pPr>
            <a:r>
              <a:rPr lang="en-US" sz="1100">
                <a:solidFill>
                  <a:srgbClr val="002060"/>
                </a:solidFill>
              </a:rPr>
              <a:t>  </a:t>
            </a:r>
            <a:r>
              <a:rPr b="0" baseline="0" i="0" lang="en-US" sz="1100" u="none" cap="none" strike="noStrike">
                <a:solidFill>
                  <a:srgbClr val="002060"/>
                </a:solidFill>
                <a:latin typeface="Arial"/>
                <a:ea typeface="Arial"/>
                <a:cs typeface="Arial"/>
                <a:sym typeface="Arial"/>
              </a:rPr>
              <a:t>Discos por máquina</a:t>
            </a:r>
          </a:p>
        </p:txBody>
      </p:sp>
      <p:sp>
        <p:nvSpPr>
          <p:cNvPr id="149" name="Shape 149"/>
          <p:cNvSpPr/>
          <p:nvPr/>
        </p:nvSpPr>
        <p:spPr>
          <a:xfrm>
            <a:off x="950040" y="1487879"/>
            <a:ext cx="4028039" cy="913319"/>
          </a:xfrm>
          <a:prstGeom prst="rect">
            <a:avLst/>
          </a:prstGeom>
          <a:noFill/>
          <a:ln>
            <a:noFill/>
          </a:ln>
        </p:spPr>
        <p:txBody>
          <a:bodyPr anchorCtr="0" anchor="ctr" bIns="91425" lIns="91425" rIns="91425" tIns="91425">
            <a:noAutofit/>
          </a:bodyPr>
          <a:lstStyle/>
          <a:p>
            <a:pPr>
              <a:spcBef>
                <a:spcPts val="0"/>
              </a:spcBef>
              <a:buNone/>
            </a:pPr>
            <a:r>
              <a:t/>
            </a:r>
            <a:endParaRPr/>
          </a:p>
        </p:txBody>
      </p:sp>
      <p:sp>
        <p:nvSpPr>
          <p:cNvPr id="150" name="Shape 150"/>
          <p:cNvSpPr/>
          <p:nvPr/>
        </p:nvSpPr>
        <p:spPr>
          <a:xfrm>
            <a:off x="1029600" y="2572559"/>
            <a:ext cx="4732920" cy="903959"/>
          </a:xfrm>
          <a:prstGeom prst="rect">
            <a:avLst/>
          </a:prstGeom>
          <a:noFill/>
          <a:ln>
            <a:noFill/>
          </a:ln>
        </p:spPr>
        <p:txBody>
          <a:bodyPr anchorCtr="0" anchor="ctr" bIns="91425" lIns="91425" rIns="91425" tIns="91425">
            <a:noAutofit/>
          </a:bodyPr>
          <a:lstStyle/>
          <a:p>
            <a:pPr>
              <a:spcBef>
                <a:spcPts val="0"/>
              </a:spcBef>
              <a:buNone/>
            </a:pPr>
            <a:r>
              <a:t/>
            </a:r>
            <a:endParaRPr/>
          </a:p>
        </p:txBody>
      </p:sp>
      <p:sp>
        <p:nvSpPr>
          <p:cNvPr id="151" name="Shape 151"/>
          <p:cNvSpPr/>
          <p:nvPr/>
        </p:nvSpPr>
        <p:spPr>
          <a:xfrm>
            <a:off x="407400" y="2851200"/>
            <a:ext cx="8134499" cy="4535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MapReduce: mapred.local.dir</a:t>
            </a:r>
          </a:p>
        </p:txBody>
      </p:sp>
      <p:sp>
        <p:nvSpPr>
          <p:cNvPr id="152" name="Shape 152"/>
          <p:cNvSpPr/>
          <p:nvPr/>
        </p:nvSpPr>
        <p:spPr>
          <a:xfrm>
            <a:off x="439200" y="1430400"/>
            <a:ext cx="8134499" cy="4535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HDFS: dfs.data.dir</a:t>
            </a:r>
          </a:p>
        </p:txBody>
      </p:sp>
      <p:sp>
        <p:nvSpPr>
          <p:cNvPr id="153" name="Shape 153"/>
          <p:cNvSpPr/>
          <p:nvPr/>
        </p:nvSpPr>
        <p:spPr>
          <a:xfrm>
            <a:off x="403200" y="4348200"/>
            <a:ext cx="8134499" cy="7175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NameNode: dfs.name.dir</a:t>
            </a:r>
          </a:p>
          <a:p>
            <a:pPr indent="-298450" lvl="1" marL="914400" marR="0" rtl="0" algn="l">
              <a:lnSpc>
                <a:spcPct val="100000"/>
              </a:lnSpc>
              <a:spcBef>
                <a:spcPts val="0"/>
              </a:spcBef>
              <a:buClr>
                <a:srgbClr val="002060"/>
              </a:buClr>
              <a:buSzPct val="100000"/>
              <a:buFont typeface="Arial"/>
              <a:buChar char="➢"/>
            </a:pPr>
            <a:r>
              <a:rPr lang="en-US" sz="1100">
                <a:solidFill>
                  <a:srgbClr val="002060"/>
                </a:solidFill>
              </a:rPr>
              <a:t>Replicación de datos</a:t>
            </a:r>
          </a:p>
          <a:p>
            <a:pPr indent="-298450" lvl="1" marL="914400" marR="0" rtl="0" algn="l">
              <a:lnSpc>
                <a:spcPct val="100000"/>
              </a:lnSpc>
              <a:spcBef>
                <a:spcPts val="0"/>
              </a:spcBef>
              <a:buClr>
                <a:srgbClr val="002060"/>
              </a:buClr>
              <a:buSzPct val="100000"/>
              <a:buFont typeface="Arial"/>
              <a:buChar char="➢"/>
            </a:pPr>
            <a:r>
              <a:rPr lang="en-US" sz="1100">
                <a:solidFill>
                  <a:srgbClr val="002060"/>
                </a:solidFill>
              </a:rPr>
              <a:t>Problemas de I/O</a:t>
            </a:r>
          </a:p>
        </p:txBody>
      </p:sp>
      <p:pic>
        <p:nvPicPr>
          <p:cNvPr id="154" name="Shape 154"/>
          <p:cNvPicPr preferRelativeResize="0"/>
          <p:nvPr/>
        </p:nvPicPr>
        <p:blipFill>
          <a:blip r:embed="rId3">
            <a:alphaModFix/>
          </a:blip>
          <a:stretch>
            <a:fillRect/>
          </a:stretch>
        </p:blipFill>
        <p:spPr>
          <a:xfrm>
            <a:off x="894900" y="3119475"/>
            <a:ext cx="5676900" cy="1162050"/>
          </a:xfrm>
          <a:prstGeom prst="rect">
            <a:avLst/>
          </a:prstGeom>
          <a:noFill/>
          <a:ln>
            <a:noFill/>
          </a:ln>
        </p:spPr>
      </p:pic>
      <p:pic>
        <p:nvPicPr>
          <p:cNvPr id="155" name="Shape 155"/>
          <p:cNvPicPr preferRelativeResize="0"/>
          <p:nvPr/>
        </p:nvPicPr>
        <p:blipFill>
          <a:blip r:embed="rId4">
            <a:alphaModFix/>
          </a:blip>
          <a:stretch>
            <a:fillRect/>
          </a:stretch>
        </p:blipFill>
        <p:spPr>
          <a:xfrm>
            <a:off x="838200" y="1828800"/>
            <a:ext cx="4433877" cy="1022399"/>
          </a:xfrm>
          <a:prstGeom prst="rect">
            <a:avLst/>
          </a:prstGeom>
          <a:noFill/>
          <a:ln>
            <a:noFill/>
          </a:ln>
        </p:spPr>
      </p:pic>
      <p:sp>
        <p:nvSpPr>
          <p:cNvPr id="156" name="Shape 156"/>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Clusters Grandes: múltiples racks</a:t>
            </a:r>
          </a:p>
        </p:txBody>
      </p:sp>
      <p:sp>
        <p:nvSpPr>
          <p:cNvPr id="163" name="Shape 163"/>
          <p:cNvSpPr/>
          <p:nvPr/>
        </p:nvSpPr>
        <p:spPr>
          <a:xfrm>
            <a:off x="449279" y="925200"/>
            <a:ext cx="8134559" cy="98208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Gestión de los Metadatos en el NameNode:</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Máquina con más memoria RAM para mantener los bloques de memoria de modo eficiente</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Por defecto el tamaño del bloque son 64 MB, pero podemos aumentarlo para disminuir el nº de los mismos. </a:t>
            </a:r>
          </a:p>
        </p:txBody>
      </p:sp>
      <p:sp>
        <p:nvSpPr>
          <p:cNvPr id="164" name="Shape 164"/>
          <p:cNvSpPr/>
          <p:nvPr/>
        </p:nvSpPr>
        <p:spPr>
          <a:xfrm>
            <a:off x="449275" y="2677800"/>
            <a:ext cx="8134499" cy="33960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spcAft>
                <a:spcPts val="0"/>
              </a:spcAft>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Establecer el SecondaryNameNode en otro rack para evitar fallos de un rack individual</a:t>
            </a:r>
          </a:p>
        </p:txBody>
      </p:sp>
      <p:pic>
        <p:nvPicPr>
          <p:cNvPr id="165" name="Shape 165"/>
          <p:cNvPicPr preferRelativeResize="0"/>
          <p:nvPr/>
        </p:nvPicPr>
        <p:blipFill>
          <a:blip r:embed="rId3">
            <a:alphaModFix/>
          </a:blip>
          <a:stretch>
            <a:fillRect/>
          </a:stretch>
        </p:blipFill>
        <p:spPr>
          <a:xfrm>
            <a:off x="965400" y="1568600"/>
            <a:ext cx="2842324" cy="1109199"/>
          </a:xfrm>
          <a:prstGeom prst="rect">
            <a:avLst/>
          </a:prstGeom>
          <a:noFill/>
          <a:ln>
            <a:noFill/>
          </a:ln>
        </p:spPr>
      </p:pic>
      <p:sp>
        <p:nvSpPr>
          <p:cNvPr id="166" name="Shape 166"/>
          <p:cNvSpPr/>
          <p:nvPr/>
        </p:nvSpPr>
        <p:spPr>
          <a:xfrm>
            <a:off x="449275" y="3135000"/>
            <a:ext cx="8134499" cy="5249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spcAft>
                <a:spcPts val="0"/>
              </a:spcAft>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Gestión de peticiones de estado de salud de los nodos: tanto por el demonio NameNode como del JobTracker, se recomienda aumentar el nº de hilos dedicados a esta tarea   </a:t>
            </a:r>
          </a:p>
        </p:txBody>
      </p:sp>
      <p:pic>
        <p:nvPicPr>
          <p:cNvPr id="167" name="Shape 167"/>
          <p:cNvPicPr preferRelativeResize="0"/>
          <p:nvPr/>
        </p:nvPicPr>
        <p:blipFill>
          <a:blip r:embed="rId4">
            <a:alphaModFix/>
          </a:blip>
          <a:stretch>
            <a:fillRect/>
          </a:stretch>
        </p:blipFill>
        <p:spPr>
          <a:xfrm>
            <a:off x="965400" y="3660000"/>
            <a:ext cx="3911525" cy="1853499"/>
          </a:xfrm>
          <a:prstGeom prst="rect">
            <a:avLst/>
          </a:prstGeom>
          <a:noFill/>
          <a:ln>
            <a:noFill/>
          </a:ln>
        </p:spPr>
      </p:pic>
      <p:sp>
        <p:nvSpPr>
          <p:cNvPr id="168" name="Shape 168"/>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Clusters Grandes: múltiples racks</a:t>
            </a:r>
          </a:p>
        </p:txBody>
      </p:sp>
      <p:sp>
        <p:nvSpPr>
          <p:cNvPr id="175" name="Shape 175"/>
          <p:cNvSpPr/>
          <p:nvPr/>
        </p:nvSpPr>
        <p:spPr>
          <a:xfrm>
            <a:off x="422275" y="917150"/>
            <a:ext cx="8134499" cy="3062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spcAft>
                <a:spcPts val="0"/>
              </a:spcAft>
              <a:buClr>
                <a:srgbClr val="002060"/>
              </a:buClr>
              <a:buSzPct val="100000"/>
              <a:buFont typeface="Arial"/>
              <a:buChar char="❖"/>
            </a:pPr>
            <a:r>
              <a:rPr lang="en-US" sz="1100">
                <a:solidFill>
                  <a:srgbClr val="002060"/>
                </a:solidFill>
              </a:rPr>
              <a:t>Otras propiedades aplicables a clusters de entre 250 y 2.000 nodos</a:t>
            </a:r>
          </a:p>
        </p:txBody>
      </p:sp>
      <p:sp>
        <p:nvSpPr>
          <p:cNvPr id="176" name="Shape 176"/>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graphicFrame>
        <p:nvGraphicFramePr>
          <p:cNvPr id="177" name="Shape 177"/>
          <p:cNvGraphicFramePr/>
          <p:nvPr/>
        </p:nvGraphicFramePr>
        <p:xfrm>
          <a:off x="375525" y="1432250"/>
          <a:ext cx="3000000" cy="3000000"/>
        </p:xfrm>
        <a:graphic>
          <a:graphicData uri="http://schemas.openxmlformats.org/drawingml/2006/table">
            <a:tbl>
              <a:tblPr>
                <a:noFill/>
                <a:tableStyleId>{BBC28DD2-9BDC-4BF0-B1BD-6DEFB29DB650}</a:tableStyleId>
              </a:tblPr>
              <a:tblGrid>
                <a:gridCol w="2590800"/>
                <a:gridCol w="1228725"/>
                <a:gridCol w="4638675"/>
              </a:tblGrid>
              <a:tr h="609600">
                <a:tc>
                  <a:txBody>
                    <a:bodyPr>
                      <a:noAutofit/>
                    </a:bodyPr>
                    <a:lstStyle/>
                    <a:p>
                      <a:pPr lvl="0" rtl="0" algn="ctr">
                        <a:lnSpc>
                          <a:spcPct val="120000"/>
                        </a:lnSpc>
                        <a:spcBef>
                          <a:spcPts val="0"/>
                        </a:spcBef>
                        <a:buNone/>
                      </a:pPr>
                      <a:r>
                        <a:rPr b="1" lang="en-US" sz="1000">
                          <a:solidFill>
                            <a:srgbClr val="FFFFFF"/>
                          </a:solidFill>
                        </a:rPr>
                        <a:t>Property</a:t>
                      </a:r>
                    </a:p>
                  </a:txBody>
                  <a:tcPr marT="95250" marB="95250" marR="95250" marL="95250"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Range</a:t>
                      </a:r>
                    </a:p>
                  </a:txBody>
                  <a:tcPr marT="95250" marB="95250" marR="95250" marL="95250"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Description</a:t>
                      </a:r>
                    </a:p>
                  </a:txBody>
                  <a:tcPr marT="95250" marB="95250" marR="95250" marL="95250"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r>
              <a:tr h="504825">
                <a:tc>
                  <a:txBody>
                    <a:bodyPr>
                      <a:noAutofit/>
                    </a:bodyPr>
                    <a:lstStyle/>
                    <a:p>
                      <a:pPr lvl="0" rtl="0" algn="ctr">
                        <a:lnSpc>
                          <a:spcPct val="120000"/>
                        </a:lnSpc>
                        <a:spcBef>
                          <a:spcPts val="0"/>
                        </a:spcBef>
                        <a:buNone/>
                      </a:pPr>
                      <a:r>
                        <a:rPr lang="en-US" sz="1000"/>
                        <a:t>io.file.buffer.size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32768-131072</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Read/write buffer size used in SequenceFiles (should be in multiples of the hardware page size)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1C1C1C"/>
                      </a:solidFill>
                      <a:prstDash val="solid"/>
                      <a:round/>
                      <a:headEnd len="med" w="med" type="none"/>
                      <a:tailEnd len="med" w="med" type="none"/>
                    </a:lnB>
                  </a:tcPr>
                </a:tc>
              </a:tr>
              <a:tr h="381000">
                <a:tc>
                  <a:txBody>
                    <a:bodyPr>
                      <a:noAutofit/>
                    </a:bodyPr>
                    <a:lstStyle/>
                    <a:p>
                      <a:pPr lvl="0" rtl="0" algn="ctr">
                        <a:lnSpc>
                          <a:spcPct val="120000"/>
                        </a:lnSpc>
                        <a:spcBef>
                          <a:spcPts val="0"/>
                        </a:spcBef>
                        <a:buNone/>
                      </a:pPr>
                      <a:r>
                        <a:rPr lang="en-US" sz="1000"/>
                        <a:t>io.sort.factor</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50-200</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Number of streams to merge concurrently when sorting files during shuffling</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r>
              <a:tr h="381000">
                <a:tc>
                  <a:txBody>
                    <a:bodyPr>
                      <a:noAutofit/>
                    </a:bodyPr>
                    <a:lstStyle/>
                    <a:p>
                      <a:pPr lvl="0" rtl="0" algn="ctr">
                        <a:lnSpc>
                          <a:spcPct val="120000"/>
                        </a:lnSpc>
                        <a:spcBef>
                          <a:spcPts val="0"/>
                        </a:spcBef>
                        <a:buNone/>
                      </a:pPr>
                      <a:r>
                        <a:rPr lang="en-US" sz="1000"/>
                        <a:t>io.sort.mb</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50-200</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Amount of memory to use while sorting data</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r>
              <a:tr h="504825">
                <a:tc>
                  <a:txBody>
                    <a:bodyPr>
                      <a:noAutofit/>
                    </a:bodyPr>
                    <a:lstStyle/>
                    <a:p>
                      <a:pPr lvl="0" rtl="0" algn="ctr">
                        <a:lnSpc>
                          <a:spcPct val="120000"/>
                        </a:lnSpc>
                        <a:spcBef>
                          <a:spcPts val="0"/>
                        </a:spcBef>
                        <a:buNone/>
                      </a:pPr>
                      <a:r>
                        <a:rPr lang="en-US" sz="1000"/>
                        <a:t>mapred.reduce.parallel.copies</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20-50</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Number of concurrent connections a reducer should use when fetching its input from mappers</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r>
              <a:tr h="504825">
                <a:tc>
                  <a:txBody>
                    <a:bodyPr>
                      <a:noAutofit/>
                    </a:bodyPr>
                    <a:lstStyle/>
                    <a:p>
                      <a:pPr lvl="0" rtl="0" algn="ctr">
                        <a:lnSpc>
                          <a:spcPct val="120000"/>
                        </a:lnSpc>
                        <a:spcBef>
                          <a:spcPts val="0"/>
                        </a:spcBef>
                        <a:buNone/>
                      </a:pPr>
                      <a:r>
                        <a:rPr lang="en-US" sz="1000"/>
                        <a:t>tasktracker.http.threads</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40-50</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Number of threads each TaskTracker uses to provide intermediate map output to reducers</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r>
              <a:tr h="504825">
                <a:tc>
                  <a:txBody>
                    <a:bodyPr>
                      <a:noAutofit/>
                    </a:bodyPr>
                    <a:lstStyle/>
                    <a:p>
                      <a:pPr lvl="0" rtl="0" algn="ctr">
                        <a:lnSpc>
                          <a:spcPct val="120000"/>
                        </a:lnSpc>
                        <a:spcBef>
                          <a:spcPts val="0"/>
                        </a:spcBef>
                        <a:buNone/>
                      </a:pPr>
                      <a:r>
                        <a:rPr lang="en-US" sz="1000"/>
                        <a:t>mapred.tasktracker.map.tasks.maximum</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1/2 * (cores/node) to 2 * (cores/node)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Number of map tasks to deploy on each machine.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r>
              <a:tr h="504825">
                <a:tc>
                  <a:txBody>
                    <a:bodyPr>
                      <a:noAutofit/>
                    </a:bodyPr>
                    <a:lstStyle/>
                    <a:p>
                      <a:pPr lvl="0" rtl="0" algn="ctr">
                        <a:lnSpc>
                          <a:spcPct val="120000"/>
                        </a:lnSpc>
                        <a:spcBef>
                          <a:spcPts val="0"/>
                        </a:spcBef>
                        <a:buNone/>
                      </a:pPr>
                      <a:r>
                        <a:rPr lang="en-US" sz="1000"/>
                        <a:t>mapred.tasktracker.reduce.tasks.maximum</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1/2 * (cores/node) to 2 * (cores/node)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Number of reduce tasks to deploy on each machine.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r>
            </a:tbl>
          </a:graphicData>
        </a:graphic>
      </p:graphicFrame>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Monitorización del rendimiento</a:t>
            </a:r>
          </a:p>
        </p:txBody>
      </p:sp>
      <p:sp>
        <p:nvSpPr>
          <p:cNvPr id="184" name="Shape 184"/>
          <p:cNvSpPr/>
          <p:nvPr/>
        </p:nvSpPr>
        <p:spPr>
          <a:xfrm>
            <a:off x="449279" y="997200"/>
            <a:ext cx="8134559" cy="2242079"/>
          </a:xfrm>
          <a:prstGeom prst="rect">
            <a:avLst/>
          </a:prstGeom>
          <a:noFill/>
          <a:ln>
            <a:noFill/>
          </a:ln>
        </p:spPr>
        <p:txBody>
          <a:bodyPr anchorCtr="0" anchor="t" bIns="45000" lIns="90000" rIns="90000" tIns="45000">
            <a:noAutofit/>
          </a:bodyPr>
          <a:lstStyle/>
          <a:p>
            <a:pPr lvl="0" marR="0" rtl="0" algn="l">
              <a:lnSpc>
                <a:spcPct val="100000"/>
              </a:lnSpc>
              <a:spcBef>
                <a:spcPts val="0"/>
              </a:spcBef>
              <a:buNone/>
            </a:pPr>
            <a:r>
              <a:rPr b="0" baseline="0" i="0" lang="en-US" sz="1100" u="none" cap="none" strike="noStrike">
                <a:solidFill>
                  <a:srgbClr val="002060"/>
                </a:solidFill>
                <a:latin typeface="Arial"/>
                <a:ea typeface="Arial"/>
                <a:cs typeface="Arial"/>
                <a:sym typeface="Arial"/>
              </a:rPr>
              <a:t>Ganglia</a:t>
            </a:r>
          </a:p>
          <a:p>
            <a:pPr indent="0" lvl="0" marL="0" marR="0" rtl="0" algn="l">
              <a:lnSpc>
                <a:spcPct val="100000"/>
              </a:lnSpc>
              <a:spcBef>
                <a:spcPts val="0"/>
              </a:spcBef>
              <a:buNone/>
            </a:pPr>
            <a:r>
              <a:rPr b="0" baseline="0" i="0" lang="en-US" sz="1100" u="sng" cap="none" strike="noStrike">
                <a:solidFill>
                  <a:schemeClr val="hlink"/>
                </a:solidFill>
                <a:latin typeface="Arial"/>
                <a:ea typeface="Arial"/>
                <a:cs typeface="Arial"/>
                <a:sym typeface="Arial"/>
                <a:hlinkClick r:id="rId3"/>
              </a:rPr>
              <a:t>http://ganglia.sourceforge.net</a:t>
            </a:r>
          </a:p>
          <a:p>
            <a:pPr indent="0" lvl="0" marL="0" marR="0" rtl="0" algn="l">
              <a:lnSpc>
                <a:spcPct val="100000"/>
              </a:lnSpc>
              <a:spcBef>
                <a:spcPts val="0"/>
              </a:spcBef>
              <a:buNone/>
            </a:pPr>
            <a:r>
              <a:rPr lang="en-US" sz="1100" u="sng">
                <a:solidFill>
                  <a:schemeClr val="hlink"/>
                </a:solidFill>
                <a:hlinkClick r:id="rId4"/>
              </a:rPr>
              <a:t>http://it-ebooks.info/book/1283/</a:t>
            </a:r>
            <a:r>
              <a:rPr lang="en-US" sz="1100">
                <a:solidFill>
                  <a:srgbClr val="002060"/>
                </a:solidFill>
              </a:rPr>
              <a:t> </a:t>
            </a:r>
          </a:p>
          <a:p>
            <a:pPr indent="0" lvl="0" marL="0" marR="0" rtl="0" algn="l">
              <a:lnSpc>
                <a:spcPct val="100000"/>
              </a:lnSpc>
              <a:spcBef>
                <a:spcPts val="0"/>
              </a:spcBef>
              <a:buNone/>
            </a:pPr>
            <a:r>
              <a:t/>
            </a:r>
            <a:endParaRPr b="0" baseline="0" i="0" sz="1800" u="none" cap="none" strike="noStrike"/>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Framework de monitorización para sistemas distribuidos.</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Recopila métricas de máquinas individuales y las env</a:t>
            </a:r>
            <a:r>
              <a:rPr lang="en-US" sz="1100">
                <a:solidFill>
                  <a:srgbClr val="002060"/>
                </a:solidFill>
              </a:rPr>
              <a:t>í</a:t>
            </a:r>
            <a:r>
              <a:rPr b="0" baseline="0" i="0" lang="en-US" sz="1100" u="none" cap="none" strike="noStrike">
                <a:solidFill>
                  <a:srgbClr val="002060"/>
                </a:solidFill>
                <a:latin typeface="Arial"/>
                <a:ea typeface="Arial"/>
                <a:cs typeface="Arial"/>
                <a:sym typeface="Arial"/>
              </a:rPr>
              <a:t>a a un sistema agregador para facilitar información global al administrador del cluster</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Permite integración con otras aplicaciones como por ejemplo Hadoop. </a:t>
            </a:r>
            <a:r>
              <a:rPr b="0" baseline="0" i="0" lang="en-US" sz="1100" u="sng" cap="none" strike="noStrike">
                <a:solidFill>
                  <a:schemeClr val="hlink"/>
                </a:solidFill>
                <a:latin typeface="Arial"/>
                <a:ea typeface="Arial"/>
                <a:cs typeface="Arial"/>
                <a:sym typeface="Arial"/>
                <a:hlinkClick r:id="rId5"/>
              </a:rPr>
              <a:t>http://wiki.apache.org/hadoop/GangliaMetrics</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Instalar y configurar Ganglia teniendo el proceso gmond corriendo en cada máquina del cluster y el proceso gmetad. </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Crear un fichero de configuración en $HADOOP_HOME/cont/hadoop-metrics.properties</a:t>
            </a:r>
          </a:p>
          <a:p>
            <a:pPr indent="0" lvl="0" marL="0" marR="0" rtl="0" algn="l">
              <a:lnSpc>
                <a:spcPct val="100000"/>
              </a:lnSpc>
              <a:spcBef>
                <a:spcPts val="0"/>
              </a:spcBef>
              <a:buNone/>
            </a:pPr>
            <a:r>
              <a:t/>
            </a:r>
            <a:endParaRPr b="0" baseline="0" i="0" sz="1800" u="none" cap="none" strike="noStrike"/>
          </a:p>
        </p:txBody>
      </p:sp>
      <p:sp>
        <p:nvSpPr>
          <p:cNvPr id="185" name="Shape 185"/>
          <p:cNvSpPr/>
          <p:nvPr/>
        </p:nvSpPr>
        <p:spPr>
          <a:xfrm>
            <a:off x="425150" y="4406651"/>
            <a:ext cx="8134499" cy="14085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b="0" baseline="0" i="0" lang="en-US" sz="1100" u="none" cap="none" strike="noStrike">
                <a:solidFill>
                  <a:srgbClr val="002060"/>
                </a:solidFill>
                <a:latin typeface="Arial"/>
                <a:ea typeface="Arial"/>
                <a:cs typeface="Arial"/>
                <a:sym typeface="Arial"/>
              </a:rPr>
              <a:t>Nagios: </a:t>
            </a:r>
          </a:p>
          <a:p>
            <a:pPr indent="0" lvl="0" marL="0" marR="0" rtl="0" algn="l">
              <a:lnSpc>
                <a:spcPct val="100000"/>
              </a:lnSpc>
              <a:spcBef>
                <a:spcPts val="0"/>
              </a:spcBef>
              <a:buNone/>
            </a:pPr>
            <a:r>
              <a:rPr b="0" baseline="0" i="0" lang="en-US" sz="1100" u="sng" cap="none" strike="noStrike">
                <a:solidFill>
                  <a:schemeClr val="hlink"/>
                </a:solidFill>
                <a:latin typeface="Arial"/>
                <a:ea typeface="Arial"/>
                <a:cs typeface="Arial"/>
                <a:sym typeface="Arial"/>
                <a:hlinkClick r:id="rId6"/>
              </a:rPr>
              <a:t>http://www.nagios.org</a:t>
            </a:r>
            <a:r>
              <a:rPr b="0" baseline="0" i="0" lang="en-US" sz="1100" u="none" cap="none" strike="noStrike">
                <a:solidFill>
                  <a:srgbClr val="002060"/>
                </a:solidFill>
                <a:latin typeface="Arial"/>
                <a:ea typeface="Arial"/>
                <a:cs typeface="Arial"/>
                <a:sym typeface="Arial"/>
              </a:rPr>
              <a:t>   </a:t>
            </a:r>
          </a:p>
          <a:p>
            <a:pPr indent="0" marL="0" marR="0" rtl="0" algn="l">
              <a:lnSpc>
                <a:spcPct val="100000"/>
              </a:lnSpc>
              <a:spcBef>
                <a:spcPts val="0"/>
              </a:spcBef>
              <a:buNone/>
            </a:pPr>
            <a:r>
              <a:rPr lang="en-US" sz="1100" u="sng">
                <a:solidFill>
                  <a:schemeClr val="hlink"/>
                </a:solidFill>
                <a:hlinkClick r:id="rId7"/>
              </a:rPr>
              <a:t>http://www.it-ebooks.info/book/3517/</a:t>
            </a:r>
            <a:r>
              <a:rPr lang="en-US" sz="1100">
                <a:solidFill>
                  <a:srgbClr val="002060"/>
                </a:solidFill>
              </a:rPr>
              <a:t> </a:t>
            </a:r>
          </a:p>
          <a:p>
            <a:pPr indent="0" lvl="0" marL="0" marR="0" rtl="0" algn="l">
              <a:lnSpc>
                <a:spcPct val="100000"/>
              </a:lnSpc>
              <a:spcBef>
                <a:spcPts val="0"/>
              </a:spcBef>
              <a:buNone/>
            </a:pPr>
            <a:r>
              <a:t/>
            </a:r>
            <a:endParaRPr sz="1100">
              <a:solidFill>
                <a:srgbClr val="002060"/>
              </a:solidFill>
            </a:endParaRPr>
          </a:p>
          <a:p>
            <a:pPr indent="-298450" lvl="0" marL="457200" marR="0" rtl="0" algn="l">
              <a:lnSpc>
                <a:spcPct val="100000"/>
              </a:lnSpc>
              <a:spcBef>
                <a:spcPts val="0"/>
              </a:spcBef>
              <a:buClr>
                <a:srgbClr val="002060"/>
              </a:buClr>
              <a:buSzPct val="100000"/>
              <a:buFont typeface="Arial"/>
              <a:buChar char="❖"/>
            </a:pPr>
            <a:r>
              <a:rPr lang="en-US" sz="1100">
                <a:solidFill>
                  <a:srgbClr val="002060"/>
                </a:solidFill>
              </a:rPr>
              <a:t>H</a:t>
            </a:r>
            <a:r>
              <a:rPr b="0" baseline="0" i="0" lang="en-US" sz="1100" u="none" cap="none" strike="noStrike">
                <a:solidFill>
                  <a:srgbClr val="002060"/>
                </a:solidFill>
                <a:latin typeface="Arial"/>
                <a:ea typeface="Arial"/>
                <a:cs typeface="Arial"/>
                <a:sym typeface="Arial"/>
              </a:rPr>
              <a:t>erramientas de diagnosis del cluster como información de red, discos y uso de CPU</a:t>
            </a:r>
          </a:p>
          <a:p>
            <a:pPr indent="-298450" lvl="0" marL="457200" marR="0" rtl="0" algn="l">
              <a:lnSpc>
                <a:spcPct val="100000"/>
              </a:lnSpc>
              <a:spcBef>
                <a:spcPts val="0"/>
              </a:spcBef>
              <a:buClr>
                <a:srgbClr val="002060"/>
              </a:buClr>
              <a:buSzPct val="100000"/>
              <a:buFont typeface="Arial"/>
              <a:buChar char="❖"/>
            </a:pPr>
            <a:r>
              <a:rPr lang="en-US" sz="1100">
                <a:solidFill>
                  <a:srgbClr val="002060"/>
                </a:solidFill>
              </a:rPr>
              <a:t>Varios dashboards personalizados</a:t>
            </a:r>
          </a:p>
          <a:p>
            <a:pPr indent="-298450" lvl="0" marL="457200" marR="0" rtl="0" algn="l">
              <a:lnSpc>
                <a:spcPct val="100000"/>
              </a:lnSpc>
              <a:spcBef>
                <a:spcPts val="0"/>
              </a:spcBef>
              <a:buClr>
                <a:srgbClr val="002060"/>
              </a:buClr>
              <a:buSzPct val="100000"/>
              <a:buFont typeface="Arial"/>
              <a:buChar char="❖"/>
            </a:pPr>
            <a:r>
              <a:rPr lang="en-US" sz="1100">
                <a:solidFill>
                  <a:srgbClr val="002060"/>
                </a:solidFill>
              </a:rPr>
              <a:t>Visualización en APP</a:t>
            </a:r>
          </a:p>
        </p:txBody>
      </p:sp>
      <p:pic>
        <p:nvPicPr>
          <p:cNvPr id="186" name="Shape 186"/>
          <p:cNvPicPr preferRelativeResize="0"/>
          <p:nvPr/>
        </p:nvPicPr>
        <p:blipFill>
          <a:blip r:embed="rId8">
            <a:alphaModFix/>
          </a:blip>
          <a:stretch>
            <a:fillRect/>
          </a:stretch>
        </p:blipFill>
        <p:spPr>
          <a:xfrm>
            <a:off x="1752175" y="2869225"/>
            <a:ext cx="3695700" cy="1333500"/>
          </a:xfrm>
          <a:prstGeom prst="rect">
            <a:avLst/>
          </a:prstGeom>
          <a:noFill/>
          <a:ln>
            <a:noFill/>
          </a:ln>
        </p:spPr>
      </p:pic>
      <p:sp>
        <p:nvSpPr>
          <p:cNvPr id="187" name="Shape 187"/>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Ganglia</a:t>
            </a:r>
          </a:p>
        </p:txBody>
      </p:sp>
      <p:sp>
        <p:nvSpPr>
          <p:cNvPr id="194" name="Shape 194"/>
          <p:cNvSpPr/>
          <p:nvPr/>
        </p:nvSpPr>
        <p:spPr>
          <a:xfrm>
            <a:off x="389160" y="4016519"/>
            <a:ext cx="8134559" cy="2242079"/>
          </a:xfrm>
          <a:prstGeom prst="rect">
            <a:avLst/>
          </a:prstGeom>
          <a:noFill/>
          <a:ln>
            <a:noFill/>
          </a:ln>
        </p:spPr>
        <p:txBody>
          <a:bodyPr anchorCtr="0" anchor="ctr" bIns="91425" lIns="91425" rIns="91425" tIns="91425">
            <a:noAutofit/>
          </a:bodyPr>
          <a:lstStyle/>
          <a:p>
            <a:pPr>
              <a:spcBef>
                <a:spcPts val="0"/>
              </a:spcBef>
              <a:buNone/>
            </a:pPr>
            <a:r>
              <a:t/>
            </a:r>
            <a:endParaRPr/>
          </a:p>
        </p:txBody>
      </p:sp>
      <p:pic>
        <p:nvPicPr>
          <p:cNvPr id="195" name="Shape 195"/>
          <p:cNvPicPr preferRelativeResize="0"/>
          <p:nvPr/>
        </p:nvPicPr>
        <p:blipFill>
          <a:blip r:embed="rId3">
            <a:alphaModFix/>
          </a:blip>
          <a:stretch>
            <a:fillRect/>
          </a:stretch>
        </p:blipFill>
        <p:spPr>
          <a:xfrm>
            <a:off x="277275" y="874074"/>
            <a:ext cx="8076950" cy="5201777"/>
          </a:xfrm>
          <a:prstGeom prst="rect">
            <a:avLst/>
          </a:prstGeom>
          <a:noFill/>
          <a:ln>
            <a:noFill/>
          </a:ln>
        </p:spPr>
      </p:pic>
      <p:sp>
        <p:nvSpPr>
          <p:cNvPr id="196" name="Shape 196"/>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Nagios</a:t>
            </a:r>
          </a:p>
        </p:txBody>
      </p:sp>
      <p:sp>
        <p:nvSpPr>
          <p:cNvPr id="203" name="Shape 203"/>
          <p:cNvSpPr/>
          <p:nvPr/>
        </p:nvSpPr>
        <p:spPr>
          <a:xfrm>
            <a:off x="389160" y="4016519"/>
            <a:ext cx="8134559" cy="2242079"/>
          </a:xfrm>
          <a:prstGeom prst="rect">
            <a:avLst/>
          </a:prstGeom>
          <a:noFill/>
          <a:ln>
            <a:noFill/>
          </a:ln>
        </p:spPr>
        <p:txBody>
          <a:bodyPr anchorCtr="0" anchor="ctr" bIns="91425" lIns="91425" rIns="91425" tIns="91425">
            <a:noAutofit/>
          </a:bodyPr>
          <a:lstStyle/>
          <a:p>
            <a:pPr>
              <a:spcBef>
                <a:spcPts val="0"/>
              </a:spcBef>
              <a:buNone/>
            </a:pPr>
            <a:r>
              <a:t/>
            </a:r>
            <a:endParaRPr/>
          </a:p>
        </p:txBody>
      </p:sp>
      <p:pic>
        <p:nvPicPr>
          <p:cNvPr id="204" name="Shape 204"/>
          <p:cNvPicPr preferRelativeResize="0"/>
          <p:nvPr/>
        </p:nvPicPr>
        <p:blipFill>
          <a:blip r:embed="rId3">
            <a:alphaModFix/>
          </a:blip>
          <a:stretch>
            <a:fillRect/>
          </a:stretch>
        </p:blipFill>
        <p:spPr>
          <a:xfrm>
            <a:off x="0" y="813150"/>
            <a:ext cx="5246618" cy="5004950"/>
          </a:xfrm>
          <a:prstGeom prst="rect">
            <a:avLst/>
          </a:prstGeom>
          <a:noFill/>
          <a:ln>
            <a:noFill/>
          </a:ln>
        </p:spPr>
      </p:pic>
      <p:pic>
        <p:nvPicPr>
          <p:cNvPr id="205" name="Shape 205"/>
          <p:cNvPicPr preferRelativeResize="0"/>
          <p:nvPr/>
        </p:nvPicPr>
        <p:blipFill>
          <a:blip r:embed="rId4">
            <a:alphaModFix/>
          </a:blip>
          <a:stretch>
            <a:fillRect/>
          </a:stretch>
        </p:blipFill>
        <p:spPr>
          <a:xfrm>
            <a:off x="5468758" y="1167162"/>
            <a:ext cx="3602841" cy="4650937"/>
          </a:xfrm>
          <a:prstGeom prst="rect">
            <a:avLst/>
          </a:prstGeom>
          <a:noFill/>
          <a:ln>
            <a:noFill/>
          </a:ln>
        </p:spPr>
      </p:pic>
      <p:sp>
        <p:nvSpPr>
          <p:cNvPr id="206" name="Shape 206"/>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Configuración Cluster</a:t>
            </a:r>
          </a:p>
        </p:txBody>
      </p:sp>
      <p:sp>
        <p:nvSpPr>
          <p:cNvPr id="213" name="Shape 213"/>
          <p:cNvSpPr/>
          <p:nvPr/>
        </p:nvSpPr>
        <p:spPr>
          <a:xfrm>
            <a:off x="4020480" y="1150919"/>
            <a:ext cx="4527599" cy="1367700"/>
          </a:xfrm>
          <a:prstGeom prst="rect">
            <a:avLst/>
          </a:prstGeom>
          <a:noFill/>
          <a:ln>
            <a:noFill/>
          </a:ln>
        </p:spPr>
        <p:txBody>
          <a:bodyPr anchorCtr="0" anchor="t" bIns="45000" lIns="90000" rIns="90000" tIns="45000">
            <a:noAutofit/>
          </a:bodyPr>
          <a:lstStyle/>
          <a:p>
            <a:pPr indent="0" marL="0" marR="0" rtl="0" algn="l">
              <a:lnSpc>
                <a:spcPct val="100000"/>
              </a:lnSpc>
              <a:spcBef>
                <a:spcPts val="0"/>
              </a:spcBef>
              <a:buNone/>
            </a:pPr>
            <a:r>
              <a:rPr b="0" baseline="0" i="0" lang="en-US" sz="1100" u="none" cap="none" strike="noStrike">
                <a:solidFill>
                  <a:srgbClr val="002060"/>
                </a:solidFill>
                <a:latin typeface="Arial"/>
                <a:ea typeface="Arial"/>
                <a:cs typeface="Arial"/>
                <a:sym typeface="Arial"/>
              </a:rPr>
              <a:t>Creación del cluster</a:t>
            </a:r>
          </a:p>
          <a:p>
            <a:pPr indent="-298450" lvl="0" marL="457200" marR="0" rtl="0" algn="l">
              <a:lnSpc>
                <a:spcPct val="100000"/>
              </a:lnSpc>
              <a:spcBef>
                <a:spcPts val="0"/>
              </a:spcBef>
              <a:buClr>
                <a:srgbClr val="002060"/>
              </a:buClr>
              <a:buSzPct val="100000"/>
              <a:buFont typeface="Arial"/>
              <a:buChar char="❖"/>
            </a:pPr>
            <a:r>
              <a:rPr lang="en-US" sz="1100">
                <a:solidFill>
                  <a:srgbClr val="002060"/>
                </a:solidFill>
              </a:rPr>
              <a:t>Clonar máquinas</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Establecer comunicación entre las máquinas</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Instalar certificados</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Configurar las máquinas que actuarán como maestra y</a:t>
            </a:r>
            <a:r>
              <a:rPr lang="en-US" sz="1100">
                <a:solidFill>
                  <a:srgbClr val="002060"/>
                </a:solidFill>
              </a:rPr>
              <a:t> </a:t>
            </a:r>
            <a:r>
              <a:rPr b="0" baseline="0" i="0" lang="en-US" sz="1100" u="none" cap="none" strike="noStrike">
                <a:solidFill>
                  <a:srgbClr val="002060"/>
                </a:solidFill>
                <a:latin typeface="Arial"/>
                <a:ea typeface="Arial"/>
                <a:cs typeface="Arial"/>
                <a:sym typeface="Arial"/>
              </a:rPr>
              <a:t>esclavo</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Formatear el sistema de ar</a:t>
            </a:r>
            <a:r>
              <a:rPr lang="en-US" sz="1100">
                <a:solidFill>
                  <a:srgbClr val="002060"/>
                </a:solidFill>
              </a:rPr>
              <a:t>c</a:t>
            </a:r>
            <a:r>
              <a:rPr b="0" baseline="0" i="0" lang="en-US" sz="1100" u="none" cap="none" strike="noStrike">
                <a:solidFill>
                  <a:srgbClr val="002060"/>
                </a:solidFill>
                <a:latin typeface="Arial"/>
                <a:ea typeface="Arial"/>
                <a:cs typeface="Arial"/>
                <a:sym typeface="Arial"/>
              </a:rPr>
              <a:t>hi</a:t>
            </a:r>
            <a:r>
              <a:rPr lang="en-US" sz="1100">
                <a:solidFill>
                  <a:srgbClr val="002060"/>
                </a:solidFill>
              </a:rPr>
              <a:t>v</a:t>
            </a:r>
            <a:r>
              <a:rPr b="0" baseline="0" i="0" lang="en-US" sz="1100" u="none" cap="none" strike="noStrike">
                <a:solidFill>
                  <a:srgbClr val="002060"/>
                </a:solidFill>
                <a:latin typeface="Arial"/>
                <a:ea typeface="Arial"/>
                <a:cs typeface="Arial"/>
                <a:sym typeface="Arial"/>
              </a:rPr>
              <a:t>os</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Arrancar el cluster</a:t>
            </a:r>
          </a:p>
        </p:txBody>
      </p:sp>
      <p:pic>
        <p:nvPicPr>
          <p:cNvPr id="214" name="Shape 214"/>
          <p:cNvPicPr preferRelativeResize="0"/>
          <p:nvPr/>
        </p:nvPicPr>
        <p:blipFill>
          <a:blip r:embed="rId3">
            <a:alphaModFix/>
          </a:blip>
          <a:stretch>
            <a:fillRect/>
          </a:stretch>
        </p:blipFill>
        <p:spPr>
          <a:xfrm>
            <a:off x="533400" y="990600"/>
            <a:ext cx="3028950" cy="4381500"/>
          </a:xfrm>
          <a:prstGeom prst="rect">
            <a:avLst/>
          </a:prstGeom>
          <a:noFill/>
          <a:ln>
            <a:noFill/>
          </a:ln>
        </p:spPr>
      </p:pic>
      <p:sp>
        <p:nvSpPr>
          <p:cNvPr id="215" name="Shape 215"/>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Conexión a la wifi</a:t>
            </a:r>
          </a:p>
        </p:txBody>
      </p:sp>
      <p:sp>
        <p:nvSpPr>
          <p:cNvPr id="222" name="Shape 222"/>
          <p:cNvSpPr txBox="1"/>
          <p:nvPr/>
        </p:nvSpPr>
        <p:spPr>
          <a:xfrm>
            <a:off x="901525" y="1238725"/>
            <a:ext cx="7547399" cy="628800"/>
          </a:xfrm>
          <a:prstGeom prst="rect">
            <a:avLst/>
          </a:prstGeom>
          <a:noFill/>
          <a:ln>
            <a:noFill/>
          </a:ln>
        </p:spPr>
        <p:txBody>
          <a:bodyPr anchorCtr="0" anchor="ctr" bIns="91425" lIns="91425" rIns="91425" tIns="91425">
            <a:noAutofit/>
          </a:bodyPr>
          <a:lstStyle/>
          <a:p>
            <a:pPr indent="0" marL="457200" rtl="0">
              <a:lnSpc>
                <a:spcPct val="115000"/>
              </a:lnSpc>
              <a:spcBef>
                <a:spcPts val="0"/>
              </a:spcBef>
              <a:buNone/>
            </a:pPr>
            <a:r>
              <a:rPr lang="en-US" sz="1100">
                <a:solidFill>
                  <a:srgbClr val="002060"/>
                </a:solidFill>
              </a:rPr>
              <a:t>WIFI: MOVISTAR_DD6A</a:t>
            </a:r>
          </a:p>
          <a:p>
            <a:pPr indent="0" lvl="0" marL="457200" rtl="0">
              <a:lnSpc>
                <a:spcPct val="115000"/>
              </a:lnSpc>
              <a:spcBef>
                <a:spcPts val="0"/>
              </a:spcBef>
              <a:buNone/>
            </a:pPr>
            <a:r>
              <a:rPr lang="en-US" sz="1100">
                <a:solidFill>
                  <a:srgbClr val="002060"/>
                </a:solidFill>
              </a:rPr>
              <a:t>PWD: XdQt3xuXf7EebqD4tXyJ</a:t>
            </a:r>
          </a:p>
        </p:txBody>
      </p:sp>
      <p:sp>
        <p:nvSpPr>
          <p:cNvPr id="223" name="Shape 223"/>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pic>
        <p:nvPicPr>
          <p:cNvPr id="224" name="Shape 224"/>
          <p:cNvPicPr preferRelativeResize="0"/>
          <p:nvPr/>
        </p:nvPicPr>
        <p:blipFill>
          <a:blip r:embed="rId3">
            <a:alphaModFix/>
          </a:blip>
          <a:stretch>
            <a:fillRect/>
          </a:stretch>
        </p:blipFill>
        <p:spPr>
          <a:xfrm>
            <a:off x="1432250" y="1923250"/>
            <a:ext cx="2971800" cy="347662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Clonación de máquinas 1/3</a:t>
            </a:r>
          </a:p>
        </p:txBody>
      </p:sp>
      <p:sp>
        <p:nvSpPr>
          <p:cNvPr id="231" name="Shape 231"/>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
        <p:nvSpPr>
          <p:cNvPr id="232" name="Shape 232"/>
          <p:cNvSpPr txBox="1"/>
          <p:nvPr/>
        </p:nvSpPr>
        <p:spPr>
          <a:xfrm>
            <a:off x="885425" y="1231550"/>
            <a:ext cx="7976700" cy="780900"/>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sz="1000">
                <a:solidFill>
                  <a:srgbClr val="002060"/>
                </a:solidFill>
                <a:latin typeface="Trebuchet MS"/>
                <a:ea typeface="Trebuchet MS"/>
                <a:cs typeface="Trebuchet MS"/>
                <a:sym typeface="Trebuchet MS"/>
              </a:rPr>
              <a:t>Para empezar a configurar nuestro primer cluster de hadoop lo primero que debemos hacer el localizar la máquina virtual que hemos utilizado para las sesiones online de hadoop.</a:t>
            </a:r>
          </a:p>
          <a:p>
            <a:pPr lvl="0" rtl="0">
              <a:lnSpc>
                <a:spcPct val="115000"/>
              </a:lnSpc>
              <a:spcBef>
                <a:spcPts val="0"/>
              </a:spcBef>
              <a:buNone/>
            </a:pPr>
            <a:r>
              <a:t/>
            </a:r>
            <a:endParaRPr sz="1000">
              <a:solidFill>
                <a:srgbClr val="002060"/>
              </a:solidFill>
              <a:latin typeface="Trebuchet MS"/>
              <a:ea typeface="Trebuchet MS"/>
              <a:cs typeface="Trebuchet MS"/>
              <a:sym typeface="Trebuchet MS"/>
            </a:endParaRPr>
          </a:p>
          <a:p>
            <a:pPr lvl="0" rtl="0">
              <a:spcBef>
                <a:spcPts val="0"/>
              </a:spcBef>
              <a:buNone/>
            </a:pPr>
            <a:r>
              <a:rPr lang="en-US" sz="1000">
                <a:solidFill>
                  <a:srgbClr val="002060"/>
                </a:solidFill>
                <a:latin typeface="Trebuchet MS"/>
                <a:ea typeface="Trebuchet MS"/>
                <a:cs typeface="Trebuchet MS"/>
                <a:sym typeface="Trebuchet MS"/>
              </a:rPr>
              <a:t>Una vez localizada la máquina virtual pasaremos a crear dos copias de ella. Una para el nodo maestro y otro esclavo.</a:t>
            </a:r>
          </a:p>
        </p:txBody>
      </p:sp>
      <p:pic>
        <p:nvPicPr>
          <p:cNvPr id="233" name="Shape 233"/>
          <p:cNvPicPr preferRelativeResize="0"/>
          <p:nvPr/>
        </p:nvPicPr>
        <p:blipFill>
          <a:blip r:embed="rId3">
            <a:alphaModFix/>
          </a:blip>
          <a:stretch>
            <a:fillRect/>
          </a:stretch>
        </p:blipFill>
        <p:spPr>
          <a:xfrm>
            <a:off x="1009500" y="2132525"/>
            <a:ext cx="4095750" cy="35433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Clonación de máquinas 2/3</a:t>
            </a:r>
          </a:p>
        </p:txBody>
      </p:sp>
      <p:sp>
        <p:nvSpPr>
          <p:cNvPr id="240" name="Shape 240"/>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pic>
        <p:nvPicPr>
          <p:cNvPr id="241" name="Shape 241"/>
          <p:cNvPicPr preferRelativeResize="0"/>
          <p:nvPr/>
        </p:nvPicPr>
        <p:blipFill>
          <a:blip r:embed="rId3">
            <a:alphaModFix/>
          </a:blip>
          <a:stretch>
            <a:fillRect/>
          </a:stretch>
        </p:blipFill>
        <p:spPr>
          <a:xfrm>
            <a:off x="1680675" y="1247100"/>
            <a:ext cx="5974200" cy="4545574"/>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nvSpPr>
        <p:spPr>
          <a:xfrm>
            <a:off x="361950" y="1208087"/>
            <a:ext cx="8353425" cy="1470024"/>
          </a:xfrm>
          <a:prstGeom prst="rect">
            <a:avLst/>
          </a:prstGeom>
          <a:noFill/>
          <a:ln cap="flat" cmpd="sng" w="9525">
            <a:solidFill>
              <a:srgbClr val="BFBFBF"/>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1C1C1C"/>
              </a:buClr>
              <a:buSzPct val="25000"/>
              <a:buFont typeface="Arial"/>
              <a:buNone/>
            </a:pPr>
            <a:r>
              <a:rPr b="1" baseline="0" i="0" lang="en-US" sz="3600" u="none" cap="none" strike="noStrike">
                <a:solidFill>
                  <a:srgbClr val="1C1C1C"/>
                </a:solidFill>
                <a:latin typeface="Arial"/>
                <a:ea typeface="Arial"/>
                <a:cs typeface="Arial"/>
                <a:sym typeface="Arial"/>
              </a:rPr>
              <a:t>Sesión I</a:t>
            </a:r>
            <a:r>
              <a:rPr b="1" lang="en-US" sz="3600">
                <a:solidFill>
                  <a:srgbClr val="1C1C1C"/>
                </a:solidFill>
              </a:rPr>
              <a:t>V</a:t>
            </a:r>
            <a:r>
              <a:rPr b="1" baseline="0" i="0" lang="en-US" sz="3600" u="none" cap="none" strike="noStrike">
                <a:solidFill>
                  <a:srgbClr val="1C1C1C"/>
                </a:solidFill>
                <a:latin typeface="Arial"/>
                <a:ea typeface="Arial"/>
                <a:cs typeface="Arial"/>
                <a:sym typeface="Arial"/>
              </a:rPr>
              <a:t>: </a:t>
            </a:r>
            <a:r>
              <a:rPr b="1" lang="en-US" sz="3600">
                <a:solidFill>
                  <a:srgbClr val="1C1C1C"/>
                </a:solidFill>
              </a:rPr>
              <a:t>Configuración de un cluster en Hadoop</a:t>
            </a:r>
          </a:p>
        </p:txBody>
      </p:sp>
      <p:sp>
        <p:nvSpPr>
          <p:cNvPr id="55" name="Shape 55"/>
          <p:cNvSpPr txBox="1"/>
          <p:nvPr/>
        </p:nvSpPr>
        <p:spPr>
          <a:xfrm>
            <a:off x="939800" y="3103548"/>
            <a:ext cx="7335900" cy="1854299"/>
          </a:xfrm>
          <a:prstGeom prst="rect">
            <a:avLst/>
          </a:prstGeom>
          <a:noFill/>
          <a:ln>
            <a:noFill/>
          </a:ln>
        </p:spPr>
        <p:txBody>
          <a:bodyPr anchorCtr="0" anchor="t" bIns="45700" lIns="91425" rIns="91425" tIns="45700">
            <a:noAutofit/>
          </a:bodyPr>
          <a:lstStyle/>
          <a:p>
            <a:pPr indent="-330200" lvl="0" marL="457200" marR="0" rtl="0" algn="l">
              <a:lnSpc>
                <a:spcPct val="100000"/>
              </a:lnSpc>
              <a:spcBef>
                <a:spcPts val="320"/>
              </a:spcBef>
              <a:spcAft>
                <a:spcPts val="0"/>
              </a:spcAft>
              <a:buClr>
                <a:srgbClr val="002060"/>
              </a:buClr>
              <a:buSzPct val="100000"/>
              <a:buFont typeface="Arial"/>
              <a:buChar char="❖"/>
            </a:pPr>
            <a:r>
              <a:rPr lang="en-US" sz="1600">
                <a:solidFill>
                  <a:srgbClr val="002060"/>
                </a:solidFill>
              </a:rPr>
              <a:t>Explicar los modos de funcionamiento de Hadoop</a:t>
            </a:r>
          </a:p>
          <a:p>
            <a:pPr indent="-330200" lvl="0" marL="457200" marR="0" rtl="0" algn="l">
              <a:lnSpc>
                <a:spcPct val="100000"/>
              </a:lnSpc>
              <a:spcBef>
                <a:spcPts val="320"/>
              </a:spcBef>
              <a:spcAft>
                <a:spcPts val="0"/>
              </a:spcAft>
              <a:buClr>
                <a:srgbClr val="002060"/>
              </a:buClr>
              <a:buSzPct val="100000"/>
              <a:buFont typeface="Arial"/>
              <a:buChar char="❖"/>
            </a:pPr>
            <a:r>
              <a:rPr lang="en-US" sz="1600">
                <a:solidFill>
                  <a:srgbClr val="002060"/>
                </a:solidFill>
              </a:rPr>
              <a:t>Parámetros de configuración más significativos</a:t>
            </a:r>
          </a:p>
          <a:p>
            <a:pPr indent="-330200" lvl="0" marL="457200" marR="0" rtl="0" algn="l">
              <a:lnSpc>
                <a:spcPct val="100000"/>
              </a:lnSpc>
              <a:spcBef>
                <a:spcPts val="320"/>
              </a:spcBef>
              <a:spcAft>
                <a:spcPts val="0"/>
              </a:spcAft>
              <a:buClr>
                <a:srgbClr val="002060"/>
              </a:buClr>
              <a:buSzPct val="100000"/>
              <a:buFont typeface="Arial"/>
              <a:buChar char="❖"/>
            </a:pPr>
            <a:r>
              <a:rPr lang="en-US" sz="1600">
                <a:solidFill>
                  <a:srgbClr val="002060"/>
                </a:solidFill>
              </a:rPr>
              <a:t>Características en clusters de distintos tamaños</a:t>
            </a:r>
          </a:p>
          <a:p>
            <a:pPr indent="-330200" lvl="0" marL="457200" marR="0" rtl="0" algn="l">
              <a:lnSpc>
                <a:spcPct val="100000"/>
              </a:lnSpc>
              <a:spcBef>
                <a:spcPts val="320"/>
              </a:spcBef>
              <a:spcAft>
                <a:spcPts val="0"/>
              </a:spcAft>
              <a:buClr>
                <a:srgbClr val="002060"/>
              </a:buClr>
              <a:buSzPct val="100000"/>
              <a:buFont typeface="Arial"/>
              <a:buChar char="❖"/>
            </a:pPr>
            <a:r>
              <a:rPr lang="en-US" sz="1600">
                <a:solidFill>
                  <a:srgbClr val="002060"/>
                </a:solidFill>
              </a:rPr>
              <a:t>Herramientas de monitorización: Ganglia y Nagios</a:t>
            </a:r>
          </a:p>
          <a:p>
            <a:pPr indent="-330200" lvl="0" marL="457200" marR="0" rtl="0" algn="l">
              <a:lnSpc>
                <a:spcPct val="100000"/>
              </a:lnSpc>
              <a:spcBef>
                <a:spcPts val="320"/>
              </a:spcBef>
              <a:spcAft>
                <a:spcPts val="0"/>
              </a:spcAft>
              <a:buClr>
                <a:srgbClr val="002060"/>
              </a:buClr>
              <a:buSzPct val="100000"/>
              <a:buFont typeface="Arial"/>
              <a:buChar char="❖"/>
            </a:pPr>
            <a:r>
              <a:rPr lang="en-US" sz="1600">
                <a:solidFill>
                  <a:srgbClr val="002060"/>
                </a:solidFill>
              </a:rPr>
              <a:t>Aprender a configurar un nodo principal y un nodo secundario</a:t>
            </a:r>
          </a:p>
          <a:p>
            <a:pPr indent="-330200" lvl="0" marL="457200" marR="0" rtl="0" algn="l">
              <a:lnSpc>
                <a:spcPct val="100000"/>
              </a:lnSpc>
              <a:spcBef>
                <a:spcPts val="320"/>
              </a:spcBef>
              <a:spcAft>
                <a:spcPts val="0"/>
              </a:spcAft>
              <a:buClr>
                <a:srgbClr val="002060"/>
              </a:buClr>
              <a:buSzPct val="100000"/>
              <a:buFont typeface="Arial"/>
              <a:buChar char="❖"/>
            </a:pPr>
            <a:r>
              <a:rPr lang="en-US" sz="1600">
                <a:solidFill>
                  <a:srgbClr val="002060"/>
                </a:solidFill>
              </a:rPr>
              <a:t>Realizar un ejercicio de puesta en marcha de un cluster de Hadoop</a:t>
            </a:r>
          </a:p>
          <a:p>
            <a:pPr indent="-330200" lvl="0" marL="457200" marR="0" rtl="0" algn="l">
              <a:lnSpc>
                <a:spcPct val="100000"/>
              </a:lnSpc>
              <a:spcBef>
                <a:spcPts val="320"/>
              </a:spcBef>
              <a:spcAft>
                <a:spcPts val="0"/>
              </a:spcAft>
              <a:buClr>
                <a:srgbClr val="002060"/>
              </a:buClr>
              <a:buSzPct val="100000"/>
              <a:buFont typeface="Arial"/>
              <a:buChar char="❖"/>
            </a:pPr>
            <a:r>
              <a:rPr lang="en-US" sz="1600">
                <a:solidFill>
                  <a:srgbClr val="002060"/>
                </a:solidFill>
              </a:rPr>
              <a:t>Realizar ejercicio opcional grupal de puesta en marcha de un cluster</a:t>
            </a:r>
          </a:p>
        </p:txBody>
      </p:sp>
      <p:sp>
        <p:nvSpPr>
          <p:cNvPr id="56" name="Shape 56"/>
          <p:cNvSpPr txBox="1"/>
          <p:nvPr>
            <p:ph idx="12" type="sldNum"/>
          </p:nvPr>
        </p:nvSpPr>
        <p:spPr>
          <a:xfrm>
            <a:off x="8015625" y="6208812"/>
            <a:ext cx="652500" cy="341399"/>
          </a:xfrm>
          <a:prstGeom prst="rect">
            <a:avLst/>
          </a:prstGeom>
          <a:noFill/>
          <a:ln>
            <a:noFill/>
          </a:ln>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Clonación de máquinas 3/3</a:t>
            </a:r>
          </a:p>
        </p:txBody>
      </p:sp>
      <p:sp>
        <p:nvSpPr>
          <p:cNvPr id="248" name="Shape 248"/>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pic>
        <p:nvPicPr>
          <p:cNvPr id="249" name="Shape 249"/>
          <p:cNvPicPr preferRelativeResize="0"/>
          <p:nvPr/>
        </p:nvPicPr>
        <p:blipFill>
          <a:blip r:embed="rId3">
            <a:alphaModFix/>
          </a:blip>
          <a:stretch>
            <a:fillRect/>
          </a:stretch>
        </p:blipFill>
        <p:spPr>
          <a:xfrm>
            <a:off x="2308100" y="1281425"/>
            <a:ext cx="3981450" cy="3933825"/>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Revisión de las interfaces de red</a:t>
            </a:r>
          </a:p>
        </p:txBody>
      </p:sp>
      <p:sp>
        <p:nvSpPr>
          <p:cNvPr id="256" name="Shape 256"/>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257" name="Shape 257"/>
          <p:cNvSpPr txBox="1"/>
          <p:nvPr/>
        </p:nvSpPr>
        <p:spPr>
          <a:xfrm>
            <a:off x="807900" y="1014200"/>
            <a:ext cx="8336100" cy="659999"/>
          </a:xfrm>
          <a:prstGeom prst="rect">
            <a:avLst/>
          </a:prstGeom>
          <a:noFill/>
          <a:ln>
            <a:noFill/>
          </a:ln>
        </p:spPr>
        <p:txBody>
          <a:bodyPr anchorCtr="0" anchor="ctr" bIns="91425" lIns="91425" rIns="91425" tIns="91425">
            <a:noAutofit/>
          </a:bodyPr>
          <a:lstStyle/>
          <a:p>
            <a:pPr lvl="0" rtl="0">
              <a:spcBef>
                <a:spcPts val="0"/>
              </a:spcBef>
              <a:buNone/>
            </a:pPr>
            <a:r>
              <a:rPr lang="en-US" sz="1100">
                <a:solidFill>
                  <a:srgbClr val="002060"/>
                </a:solidFill>
                <a:latin typeface="Trebuchet MS"/>
                <a:ea typeface="Trebuchet MS"/>
                <a:cs typeface="Trebuchet MS"/>
                <a:sym typeface="Trebuchet MS"/>
              </a:rPr>
              <a:t>Una vez finalizado el proceso de clonación será necesario revisar la configuración de las tarjetas de red de las máquinas con las que vayamos a trabajar.</a:t>
            </a:r>
          </a:p>
        </p:txBody>
      </p:sp>
      <p:sp>
        <p:nvSpPr>
          <p:cNvPr id="258" name="Shape 258"/>
          <p:cNvSpPr txBox="1"/>
          <p:nvPr/>
        </p:nvSpPr>
        <p:spPr>
          <a:xfrm>
            <a:off x="731700" y="5586200"/>
            <a:ext cx="8336100" cy="414299"/>
          </a:xfrm>
          <a:prstGeom prst="rect">
            <a:avLst/>
          </a:prstGeom>
          <a:noFill/>
          <a:ln>
            <a:noFill/>
          </a:ln>
        </p:spPr>
        <p:txBody>
          <a:bodyPr anchorCtr="0" anchor="ctr" bIns="91425" lIns="91425" rIns="91425" tIns="91425">
            <a:noAutofit/>
          </a:bodyPr>
          <a:lstStyle/>
          <a:p>
            <a:pPr lvl="0" rtl="0">
              <a:spcBef>
                <a:spcPts val="0"/>
              </a:spcBef>
              <a:buNone/>
            </a:pPr>
            <a:r>
              <a:rPr lang="en-US" sz="1100">
                <a:solidFill>
                  <a:srgbClr val="002060"/>
                </a:solidFill>
                <a:latin typeface="Trebuchet MS"/>
                <a:ea typeface="Trebuchet MS"/>
                <a:cs typeface="Trebuchet MS"/>
                <a:sym typeface="Trebuchet MS"/>
              </a:rPr>
              <a:t>Revisar también la RAM asignada al nuevo nodo en la solapa de SISTEMA.</a:t>
            </a:r>
          </a:p>
        </p:txBody>
      </p:sp>
      <p:pic>
        <p:nvPicPr>
          <p:cNvPr id="259" name="Shape 259"/>
          <p:cNvPicPr preferRelativeResize="0"/>
          <p:nvPr/>
        </p:nvPicPr>
        <p:blipFill>
          <a:blip r:embed="rId3">
            <a:alphaModFix/>
          </a:blip>
          <a:stretch>
            <a:fillRect/>
          </a:stretch>
        </p:blipFill>
        <p:spPr>
          <a:xfrm>
            <a:off x="1405275" y="1596000"/>
            <a:ext cx="6610350" cy="395287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Establecer el Hostname</a:t>
            </a:r>
          </a:p>
        </p:txBody>
      </p:sp>
      <p:sp>
        <p:nvSpPr>
          <p:cNvPr id="266" name="Shape 266"/>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
        <p:nvSpPr>
          <p:cNvPr id="267" name="Shape 267"/>
          <p:cNvSpPr txBox="1"/>
          <p:nvPr/>
        </p:nvSpPr>
        <p:spPr>
          <a:xfrm>
            <a:off x="1211175" y="746425"/>
            <a:ext cx="7345499" cy="1545600"/>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Al trabajar en un entorno virtual y clonar la misma máquina todas ellas tendrán el mismo nombre de host. Esto supone un problema para el funcionamiento del cluster. por ello será necesario modificar este nombre en todas las máquinas a través del comando:</a:t>
            </a:r>
          </a:p>
          <a:p>
            <a:pPr lvl="0" rtl="0">
              <a:lnSpc>
                <a:spcPct val="115000"/>
              </a:lnSpc>
              <a:spcBef>
                <a:spcPts val="0"/>
              </a:spcBef>
              <a:buNone/>
            </a:pPr>
            <a:r>
              <a:t/>
            </a:r>
            <a:endParaRPr sz="1100">
              <a:solidFill>
                <a:srgbClr val="002060"/>
              </a:solidFill>
              <a:latin typeface="Trebuchet MS"/>
              <a:ea typeface="Trebuchet MS"/>
              <a:cs typeface="Trebuchet MS"/>
              <a:sym typeface="Trebuchet MS"/>
            </a:endParaRPr>
          </a:p>
          <a:p>
            <a:pPr lvl="0" rtl="0" algn="l">
              <a:lnSpc>
                <a:spcPct val="120000"/>
              </a:lnSpc>
              <a:spcBef>
                <a:spcPts val="0"/>
              </a:spcBef>
              <a:buNone/>
            </a:pPr>
            <a:r>
              <a:rPr i="1" lang="en-US" sz="1100">
                <a:solidFill>
                  <a:srgbClr val="002060"/>
                </a:solidFill>
                <a:latin typeface="Trebuchet MS"/>
                <a:ea typeface="Trebuchet MS"/>
                <a:cs typeface="Trebuchet MS"/>
                <a:sym typeface="Trebuchet MS"/>
              </a:rPr>
              <a:t>sudo nano /etc/hostname</a:t>
            </a:r>
          </a:p>
        </p:txBody>
      </p:sp>
      <p:sp>
        <p:nvSpPr>
          <p:cNvPr id="268" name="Shape 268"/>
          <p:cNvSpPr txBox="1"/>
          <p:nvPr/>
        </p:nvSpPr>
        <p:spPr>
          <a:xfrm>
            <a:off x="1303975" y="4121775"/>
            <a:ext cx="7751699" cy="909600"/>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Bastará con establecer un criterio para nombrar las distintas máquinas sustituyendo el nombre anterior, por ejemplo:</a:t>
            </a:r>
          </a:p>
          <a:p>
            <a:pPr lvl="0" rtl="0" algn="just">
              <a:lnSpc>
                <a:spcPct val="120000"/>
              </a:lnSpc>
              <a:spcBef>
                <a:spcPts val="0"/>
              </a:spcBef>
              <a:buNone/>
            </a:pPr>
            <a:r>
              <a:rPr lang="en-US" sz="1100">
                <a:solidFill>
                  <a:srgbClr val="002060"/>
                </a:solidFill>
                <a:latin typeface="Trebuchet MS"/>
                <a:ea typeface="Trebuchet MS"/>
                <a:cs typeface="Trebuchet MS"/>
                <a:sym typeface="Trebuchet MS"/>
              </a:rPr>
              <a:t>master, slave1, slave2, ...</a:t>
            </a:r>
          </a:p>
        </p:txBody>
      </p:sp>
      <p:pic>
        <p:nvPicPr>
          <p:cNvPr id="269" name="Shape 269"/>
          <p:cNvPicPr preferRelativeResize="0"/>
          <p:nvPr/>
        </p:nvPicPr>
        <p:blipFill>
          <a:blip r:embed="rId3">
            <a:alphaModFix/>
          </a:blip>
          <a:stretch>
            <a:fillRect/>
          </a:stretch>
        </p:blipFill>
        <p:spPr>
          <a:xfrm>
            <a:off x="1404550" y="4922400"/>
            <a:ext cx="4448175" cy="923925"/>
          </a:xfrm>
          <a:prstGeom prst="rect">
            <a:avLst/>
          </a:prstGeom>
          <a:noFill/>
          <a:ln>
            <a:noFill/>
          </a:ln>
        </p:spPr>
      </p:pic>
      <p:pic>
        <p:nvPicPr>
          <p:cNvPr id="270" name="Shape 270"/>
          <p:cNvPicPr preferRelativeResize="0"/>
          <p:nvPr/>
        </p:nvPicPr>
        <p:blipFill>
          <a:blip r:embed="rId4">
            <a:alphaModFix/>
          </a:blip>
          <a:stretch>
            <a:fillRect/>
          </a:stretch>
        </p:blipFill>
        <p:spPr>
          <a:xfrm>
            <a:off x="1371600" y="3124200"/>
            <a:ext cx="4495800" cy="1143000"/>
          </a:xfrm>
          <a:prstGeom prst="rect">
            <a:avLst/>
          </a:prstGeom>
          <a:noFill/>
          <a:ln>
            <a:noFill/>
          </a:ln>
        </p:spPr>
      </p:pic>
      <p:pic>
        <p:nvPicPr>
          <p:cNvPr id="271" name="Shape 271"/>
          <p:cNvPicPr preferRelativeResize="0"/>
          <p:nvPr/>
        </p:nvPicPr>
        <p:blipFill>
          <a:blip r:embed="rId5">
            <a:alphaModFix/>
          </a:blip>
          <a:stretch>
            <a:fillRect/>
          </a:stretch>
        </p:blipFill>
        <p:spPr>
          <a:xfrm>
            <a:off x="1371600" y="2047750"/>
            <a:ext cx="3867150" cy="533400"/>
          </a:xfrm>
          <a:prstGeom prst="rect">
            <a:avLst/>
          </a:prstGeom>
          <a:noFill/>
          <a:ln>
            <a:noFill/>
          </a:ln>
        </p:spPr>
      </p:pic>
      <p:sp>
        <p:nvSpPr>
          <p:cNvPr id="272" name="Shape 272"/>
          <p:cNvSpPr txBox="1"/>
          <p:nvPr/>
        </p:nvSpPr>
        <p:spPr>
          <a:xfrm>
            <a:off x="1303975" y="2597775"/>
            <a:ext cx="7751699" cy="533399"/>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Nos aparecerá un fichero con la siguientes información: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Problema al resolver el Hostname</a:t>
            </a:r>
          </a:p>
        </p:txBody>
      </p:sp>
      <p:sp>
        <p:nvSpPr>
          <p:cNvPr id="279" name="Shape 279"/>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280" name="Shape 280"/>
          <p:cNvSpPr txBox="1"/>
          <p:nvPr/>
        </p:nvSpPr>
        <p:spPr>
          <a:xfrm>
            <a:off x="1154825" y="828000"/>
            <a:ext cx="7626899" cy="791100"/>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sz="1100">
                <a:solidFill>
                  <a:srgbClr val="002060"/>
                </a:solidFill>
                <a:latin typeface="Trebuchet MS"/>
                <a:ea typeface="Trebuchet MS"/>
                <a:cs typeface="Trebuchet MS"/>
                <a:sym typeface="Trebuchet MS"/>
              </a:rPr>
              <a:t>En algunos casos, puede aparecer un mensaje de error similar al siguiente al intentar ejecutar una instrucción sudo</a:t>
            </a:r>
          </a:p>
        </p:txBody>
      </p:sp>
      <p:sp>
        <p:nvSpPr>
          <p:cNvPr id="281" name="Shape 281"/>
          <p:cNvSpPr txBox="1"/>
          <p:nvPr/>
        </p:nvSpPr>
        <p:spPr>
          <a:xfrm>
            <a:off x="1227775" y="1759575"/>
            <a:ext cx="7751699" cy="543599"/>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La solución será acceder al fichero de hosts y añadir el propio nombre del host.</a:t>
            </a:r>
          </a:p>
        </p:txBody>
      </p:sp>
      <p:pic>
        <p:nvPicPr>
          <p:cNvPr id="282" name="Shape 282"/>
          <p:cNvPicPr preferRelativeResize="0"/>
          <p:nvPr/>
        </p:nvPicPr>
        <p:blipFill>
          <a:blip r:embed="rId3">
            <a:alphaModFix/>
          </a:blip>
          <a:stretch>
            <a:fillRect/>
          </a:stretch>
        </p:blipFill>
        <p:spPr>
          <a:xfrm>
            <a:off x="1380675" y="1453825"/>
            <a:ext cx="4581525" cy="438150"/>
          </a:xfrm>
          <a:prstGeom prst="rect">
            <a:avLst/>
          </a:prstGeom>
          <a:noFill/>
          <a:ln>
            <a:noFill/>
          </a:ln>
        </p:spPr>
      </p:pic>
      <p:pic>
        <p:nvPicPr>
          <p:cNvPr id="283" name="Shape 283"/>
          <p:cNvPicPr preferRelativeResize="0"/>
          <p:nvPr/>
        </p:nvPicPr>
        <p:blipFill>
          <a:blip r:embed="rId4">
            <a:alphaModFix/>
          </a:blip>
          <a:stretch>
            <a:fillRect/>
          </a:stretch>
        </p:blipFill>
        <p:spPr>
          <a:xfrm>
            <a:off x="1295400" y="2743200"/>
            <a:ext cx="5400675" cy="2438400"/>
          </a:xfrm>
          <a:prstGeom prst="rect">
            <a:avLst/>
          </a:prstGeom>
          <a:noFill/>
          <a:ln>
            <a:noFill/>
          </a:ln>
        </p:spPr>
      </p:pic>
      <p:pic>
        <p:nvPicPr>
          <p:cNvPr id="284" name="Shape 284"/>
          <p:cNvPicPr preferRelativeResize="0"/>
          <p:nvPr/>
        </p:nvPicPr>
        <p:blipFill>
          <a:blip r:embed="rId5">
            <a:alphaModFix/>
          </a:blip>
          <a:stretch>
            <a:fillRect/>
          </a:stretch>
        </p:blipFill>
        <p:spPr>
          <a:xfrm>
            <a:off x="1295400" y="2209800"/>
            <a:ext cx="3933825" cy="342900"/>
          </a:xfrm>
          <a:prstGeom prst="rect">
            <a:avLst/>
          </a:prstGeom>
          <a:noFill/>
          <a:ln>
            <a:noFill/>
          </a:ln>
        </p:spPr>
      </p:pic>
      <p:pic>
        <p:nvPicPr>
          <p:cNvPr id="285" name="Shape 285"/>
          <p:cNvPicPr preferRelativeResize="0"/>
          <p:nvPr/>
        </p:nvPicPr>
        <p:blipFill>
          <a:blip r:embed="rId6">
            <a:alphaModFix/>
          </a:blip>
          <a:stretch>
            <a:fillRect/>
          </a:stretch>
        </p:blipFill>
        <p:spPr>
          <a:xfrm>
            <a:off x="1295400" y="5562600"/>
            <a:ext cx="3438525" cy="342900"/>
          </a:xfrm>
          <a:prstGeom prst="rect">
            <a:avLst/>
          </a:prstGeom>
          <a:noFill/>
          <a:ln>
            <a:noFill/>
          </a:ln>
        </p:spPr>
      </p:pic>
      <p:sp>
        <p:nvSpPr>
          <p:cNvPr id="286" name="Shape 286"/>
          <p:cNvSpPr txBox="1"/>
          <p:nvPr/>
        </p:nvSpPr>
        <p:spPr>
          <a:xfrm>
            <a:off x="1227775" y="5112375"/>
            <a:ext cx="7751699" cy="543599"/>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Al volver a ejecutar el comando, el mensaje habrá desaparecido</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p:nvPr/>
        </p:nvSpPr>
        <p:spPr>
          <a:xfrm>
            <a:off x="1589040" y="341280"/>
            <a:ext cx="7510200" cy="1141200"/>
          </a:xfrm>
          <a:prstGeom prst="rect">
            <a:avLst/>
          </a:prstGeom>
          <a:noFill/>
          <a:ln>
            <a:noFill/>
          </a:ln>
        </p:spPr>
        <p:txBody>
          <a:bodyPr anchorCtr="0" anchor="t" bIns="45000" lIns="90000" rIns="90000" tIns="45000">
            <a:noAutofit/>
          </a:bodyPr>
          <a:lstStyle/>
          <a:p>
            <a:pPr lvl="0" rtl="0" algn="r">
              <a:lnSpc>
                <a:spcPct val="120000"/>
              </a:lnSpc>
              <a:spcBef>
                <a:spcPts val="0"/>
              </a:spcBef>
              <a:buSzPct val="50000"/>
              <a:buNone/>
            </a:pPr>
            <a:r>
              <a:rPr b="1" lang="en-US" sz="2200">
                <a:solidFill>
                  <a:srgbClr val="1C1C1C"/>
                </a:solidFill>
              </a:rPr>
              <a:t>Revisión de las interfaces de red</a:t>
            </a:r>
          </a:p>
        </p:txBody>
      </p:sp>
      <p:sp>
        <p:nvSpPr>
          <p:cNvPr id="293" name="Shape 293"/>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294" name="Shape 294"/>
          <p:cNvSpPr txBox="1"/>
          <p:nvPr/>
        </p:nvSpPr>
        <p:spPr>
          <a:xfrm>
            <a:off x="675600" y="720475"/>
            <a:ext cx="8443799" cy="1006199"/>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sz="1100">
                <a:solidFill>
                  <a:srgbClr val="002060"/>
                </a:solidFill>
                <a:latin typeface="Trebuchet MS"/>
                <a:ea typeface="Trebuchet MS"/>
                <a:cs typeface="Trebuchet MS"/>
                <a:sym typeface="Trebuchet MS"/>
              </a:rPr>
              <a:t>Lo primero que debemos comprobar nada mas encender la maquina sera que ip nos ha asignado el servidor DHCP del CIFF.</a:t>
            </a:r>
          </a:p>
        </p:txBody>
      </p:sp>
      <p:sp>
        <p:nvSpPr>
          <p:cNvPr id="295" name="Shape 295"/>
          <p:cNvSpPr txBox="1"/>
          <p:nvPr/>
        </p:nvSpPr>
        <p:spPr>
          <a:xfrm>
            <a:off x="740550" y="5059373"/>
            <a:ext cx="8242499" cy="558899"/>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sz="1100">
                <a:solidFill>
                  <a:srgbClr val="002060"/>
                </a:solidFill>
                <a:latin typeface="Trebuchet MS"/>
                <a:ea typeface="Trebuchet MS"/>
                <a:cs typeface="Trebuchet MS"/>
                <a:sym typeface="Trebuchet MS"/>
              </a:rPr>
              <a:t>Una medida que conviene tener en cuenta es asignar a las máquinas una IP estática para tener localizado cada nodo del cluster.</a:t>
            </a:r>
          </a:p>
        </p:txBody>
      </p:sp>
      <p:pic>
        <p:nvPicPr>
          <p:cNvPr id="296" name="Shape 296"/>
          <p:cNvPicPr preferRelativeResize="0"/>
          <p:nvPr/>
        </p:nvPicPr>
        <p:blipFill>
          <a:blip r:embed="rId3">
            <a:alphaModFix/>
          </a:blip>
          <a:stretch>
            <a:fillRect/>
          </a:stretch>
        </p:blipFill>
        <p:spPr>
          <a:xfrm>
            <a:off x="1637598" y="1330075"/>
            <a:ext cx="5464999" cy="3777874"/>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p:nvPr/>
        </p:nvSpPr>
        <p:spPr>
          <a:xfrm>
            <a:off x="1589040" y="341280"/>
            <a:ext cx="7510200" cy="1141200"/>
          </a:xfrm>
          <a:prstGeom prst="rect">
            <a:avLst/>
          </a:prstGeom>
          <a:noFill/>
          <a:ln>
            <a:noFill/>
          </a:ln>
        </p:spPr>
        <p:txBody>
          <a:bodyPr anchorCtr="0" anchor="t" bIns="45000" lIns="90000" rIns="90000" tIns="45000">
            <a:noAutofit/>
          </a:bodyPr>
          <a:lstStyle/>
          <a:p>
            <a:pPr lvl="0" rtl="0" algn="r">
              <a:lnSpc>
                <a:spcPct val="120000"/>
              </a:lnSpc>
              <a:spcBef>
                <a:spcPts val="0"/>
              </a:spcBef>
              <a:buSzPct val="50000"/>
              <a:buNone/>
            </a:pPr>
            <a:r>
              <a:rPr b="1" lang="en-US" sz="2200">
                <a:solidFill>
                  <a:srgbClr val="1C1C1C"/>
                </a:solidFill>
              </a:rPr>
              <a:t>Asignación de IP estática</a:t>
            </a:r>
          </a:p>
        </p:txBody>
      </p:sp>
      <p:sp>
        <p:nvSpPr>
          <p:cNvPr id="303" name="Shape 303"/>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304" name="Shape 304"/>
          <p:cNvSpPr txBox="1"/>
          <p:nvPr/>
        </p:nvSpPr>
        <p:spPr>
          <a:xfrm>
            <a:off x="675600" y="1101475"/>
            <a:ext cx="8443799" cy="341399"/>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sz="1100">
                <a:solidFill>
                  <a:srgbClr val="002060"/>
                </a:solidFill>
                <a:latin typeface="Trebuchet MS"/>
                <a:ea typeface="Trebuchet MS"/>
                <a:cs typeface="Trebuchet MS"/>
                <a:sym typeface="Trebuchet MS"/>
              </a:rPr>
              <a:t>1. Accedemos al fichero de configuración de interfaces</a:t>
            </a:r>
          </a:p>
        </p:txBody>
      </p:sp>
      <p:sp>
        <p:nvSpPr>
          <p:cNvPr id="305" name="Shape 305"/>
          <p:cNvSpPr txBox="1"/>
          <p:nvPr/>
        </p:nvSpPr>
        <p:spPr>
          <a:xfrm>
            <a:off x="675600" y="1863475"/>
            <a:ext cx="8443799" cy="413100"/>
          </a:xfrm>
          <a:prstGeom prst="rect">
            <a:avLst/>
          </a:prstGeom>
          <a:noFill/>
          <a:ln>
            <a:noFill/>
          </a:ln>
        </p:spPr>
        <p:txBody>
          <a:bodyPr anchorCtr="0" anchor="ctr" bIns="91425" lIns="91425" rIns="91425" tIns="91425">
            <a:noAutofit/>
          </a:bodyPr>
          <a:lstStyle/>
          <a:p>
            <a:pPr lvl="0" rtl="0">
              <a:lnSpc>
                <a:spcPct val="120000"/>
              </a:lnSpc>
              <a:spcBef>
                <a:spcPts val="0"/>
              </a:spcBef>
              <a:buClr>
                <a:srgbClr val="000000"/>
              </a:buClr>
              <a:buSzPct val="100000"/>
              <a:buFont typeface="Arial"/>
              <a:buNone/>
            </a:pPr>
            <a:r>
              <a:rPr lang="en-US" sz="1100">
                <a:solidFill>
                  <a:srgbClr val="002060"/>
                </a:solidFill>
                <a:latin typeface="Trebuchet MS"/>
                <a:ea typeface="Trebuchet MS"/>
                <a:cs typeface="Trebuchet MS"/>
                <a:sym typeface="Trebuchet MS"/>
              </a:rPr>
              <a:t>2. Incluir la configuración de red correspondiente. En este ejemplo mi nodo maestro va a correr sobre la IP 201</a:t>
            </a:r>
          </a:p>
        </p:txBody>
      </p:sp>
      <p:sp>
        <p:nvSpPr>
          <p:cNvPr id="306" name="Shape 306"/>
          <p:cNvSpPr txBox="1"/>
          <p:nvPr/>
        </p:nvSpPr>
        <p:spPr>
          <a:xfrm>
            <a:off x="675600" y="3844675"/>
            <a:ext cx="8443799" cy="413100"/>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sz="1100">
                <a:solidFill>
                  <a:srgbClr val="002060"/>
                </a:solidFill>
                <a:latin typeface="Trebuchet MS"/>
                <a:ea typeface="Trebuchet MS"/>
                <a:cs typeface="Trebuchet MS"/>
                <a:sym typeface="Trebuchet MS"/>
              </a:rPr>
              <a:t>3. Reiniciar las interfaces del ordenador para aplicar los cambios</a:t>
            </a:r>
          </a:p>
        </p:txBody>
      </p:sp>
      <p:sp>
        <p:nvSpPr>
          <p:cNvPr id="307" name="Shape 307"/>
          <p:cNvSpPr txBox="1"/>
          <p:nvPr/>
        </p:nvSpPr>
        <p:spPr>
          <a:xfrm>
            <a:off x="599400" y="4682875"/>
            <a:ext cx="8443799" cy="524999"/>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sz="1100">
                <a:solidFill>
                  <a:srgbClr val="002060"/>
                </a:solidFill>
                <a:latin typeface="Trebuchet MS"/>
                <a:ea typeface="Trebuchet MS"/>
                <a:cs typeface="Trebuchet MS"/>
                <a:sym typeface="Trebuchet MS"/>
              </a:rPr>
              <a:t>4. Si después del paso anterior ejecutamos “ifconfig” y aún no se nos ha actualizado la configuración de red reiniciaremos la máquina</a:t>
            </a:r>
          </a:p>
        </p:txBody>
      </p:sp>
      <p:pic>
        <p:nvPicPr>
          <p:cNvPr id="308" name="Shape 308"/>
          <p:cNvPicPr preferRelativeResize="0"/>
          <p:nvPr/>
        </p:nvPicPr>
        <p:blipFill>
          <a:blip r:embed="rId3">
            <a:alphaModFix/>
          </a:blip>
          <a:stretch>
            <a:fillRect/>
          </a:stretch>
        </p:blipFill>
        <p:spPr>
          <a:xfrm>
            <a:off x="1007550" y="2172175"/>
            <a:ext cx="3829049" cy="1771649"/>
          </a:xfrm>
          <a:prstGeom prst="rect">
            <a:avLst/>
          </a:prstGeom>
          <a:noFill/>
          <a:ln>
            <a:noFill/>
          </a:ln>
        </p:spPr>
      </p:pic>
      <p:sp>
        <p:nvSpPr>
          <p:cNvPr id="309" name="Shape 309"/>
          <p:cNvSpPr txBox="1"/>
          <p:nvPr/>
        </p:nvSpPr>
        <p:spPr>
          <a:xfrm>
            <a:off x="5483475" y="2372450"/>
            <a:ext cx="3421799" cy="1472100"/>
          </a:xfrm>
          <a:prstGeom prst="rect">
            <a:avLst/>
          </a:prstGeom>
          <a:noFill/>
          <a:ln>
            <a:noFill/>
          </a:ln>
        </p:spPr>
        <p:txBody>
          <a:bodyPr anchorCtr="0" anchor="ctr" bIns="91425" lIns="91425" rIns="91425" tIns="91425">
            <a:noAutofit/>
          </a:bodyPr>
          <a:lstStyle/>
          <a:p>
            <a:pPr lvl="0" rtl="0">
              <a:spcBef>
                <a:spcPts val="0"/>
              </a:spcBef>
              <a:buNone/>
            </a:pPr>
            <a:r>
              <a:rPr lang="en-US" sz="1100">
                <a:solidFill>
                  <a:srgbClr val="002060"/>
                </a:solidFill>
                <a:latin typeface="Trebuchet MS"/>
                <a:ea typeface="Trebuchet MS"/>
                <a:cs typeface="Trebuchet MS"/>
                <a:sym typeface="Trebuchet MS"/>
              </a:rPr>
              <a:t>auto eth0</a:t>
            </a:r>
          </a:p>
          <a:p>
            <a:pPr lvl="0" rtl="0">
              <a:spcBef>
                <a:spcPts val="0"/>
              </a:spcBef>
              <a:buNone/>
            </a:pPr>
            <a:r>
              <a:rPr lang="en-US" sz="1100">
                <a:solidFill>
                  <a:srgbClr val="002060"/>
                </a:solidFill>
                <a:latin typeface="Trebuchet MS"/>
                <a:ea typeface="Trebuchet MS"/>
                <a:cs typeface="Trebuchet MS"/>
                <a:sym typeface="Trebuchet MS"/>
              </a:rPr>
              <a:t>iface eth0 inet static</a:t>
            </a:r>
          </a:p>
          <a:p>
            <a:pPr lvl="0" rtl="0">
              <a:spcBef>
                <a:spcPts val="0"/>
              </a:spcBef>
              <a:buNone/>
            </a:pPr>
            <a:r>
              <a:rPr lang="en-US" sz="1100">
                <a:solidFill>
                  <a:srgbClr val="002060"/>
                </a:solidFill>
                <a:latin typeface="Trebuchet MS"/>
                <a:ea typeface="Trebuchet MS"/>
                <a:cs typeface="Trebuchet MS"/>
                <a:sym typeface="Trebuchet MS"/>
              </a:rPr>
              <a:t>address 192.168.1.</a:t>
            </a:r>
            <a:r>
              <a:rPr lang="en-US" sz="1100">
                <a:solidFill>
                  <a:srgbClr val="FF0000"/>
                </a:solidFill>
                <a:latin typeface="Trebuchet MS"/>
                <a:ea typeface="Trebuchet MS"/>
                <a:cs typeface="Trebuchet MS"/>
                <a:sym typeface="Trebuchet MS"/>
              </a:rPr>
              <a:t>201</a:t>
            </a:r>
          </a:p>
          <a:p>
            <a:pPr lvl="0" rtl="0">
              <a:spcBef>
                <a:spcPts val="0"/>
              </a:spcBef>
              <a:buNone/>
            </a:pPr>
            <a:r>
              <a:rPr lang="en-US" sz="1100">
                <a:solidFill>
                  <a:srgbClr val="002060"/>
                </a:solidFill>
                <a:latin typeface="Trebuchet MS"/>
                <a:ea typeface="Trebuchet MS"/>
                <a:cs typeface="Trebuchet MS"/>
                <a:sym typeface="Trebuchet MS"/>
              </a:rPr>
              <a:t>netmask 255.255.255.0</a:t>
            </a:r>
          </a:p>
          <a:p>
            <a:pPr lvl="0" rtl="0">
              <a:spcBef>
                <a:spcPts val="0"/>
              </a:spcBef>
              <a:buNone/>
            </a:pPr>
            <a:r>
              <a:rPr lang="en-US" sz="1100">
                <a:solidFill>
                  <a:srgbClr val="002060"/>
                </a:solidFill>
                <a:latin typeface="Trebuchet MS"/>
                <a:ea typeface="Trebuchet MS"/>
                <a:cs typeface="Trebuchet MS"/>
                <a:sym typeface="Trebuchet MS"/>
              </a:rPr>
              <a:t>network 192.168.1.0</a:t>
            </a:r>
          </a:p>
          <a:p>
            <a:pPr lvl="0" rtl="0">
              <a:spcBef>
                <a:spcPts val="0"/>
              </a:spcBef>
              <a:buNone/>
            </a:pPr>
            <a:r>
              <a:rPr lang="en-US" sz="1100">
                <a:solidFill>
                  <a:srgbClr val="002060"/>
                </a:solidFill>
                <a:latin typeface="Trebuchet MS"/>
                <a:ea typeface="Trebuchet MS"/>
                <a:cs typeface="Trebuchet MS"/>
                <a:sym typeface="Trebuchet MS"/>
              </a:rPr>
              <a:t>broadcast 192.168.1.255</a:t>
            </a:r>
          </a:p>
          <a:p>
            <a:pPr lvl="0" rtl="0">
              <a:spcBef>
                <a:spcPts val="0"/>
              </a:spcBef>
              <a:buNone/>
            </a:pPr>
            <a:r>
              <a:rPr lang="en-US" sz="1100">
                <a:solidFill>
                  <a:srgbClr val="002060"/>
                </a:solidFill>
                <a:latin typeface="Trebuchet MS"/>
                <a:ea typeface="Trebuchet MS"/>
                <a:cs typeface="Trebuchet MS"/>
                <a:sym typeface="Trebuchet MS"/>
              </a:rPr>
              <a:t>gateway 192.168.1.1</a:t>
            </a:r>
          </a:p>
          <a:p>
            <a:pPr lvl="0" rtl="0">
              <a:spcBef>
                <a:spcPts val="0"/>
              </a:spcBef>
              <a:buNone/>
            </a:pPr>
            <a:r>
              <a:rPr lang="en-US" sz="1100">
                <a:solidFill>
                  <a:srgbClr val="002060"/>
                </a:solidFill>
                <a:latin typeface="Trebuchet MS"/>
                <a:ea typeface="Trebuchet MS"/>
                <a:cs typeface="Trebuchet MS"/>
                <a:sym typeface="Trebuchet MS"/>
              </a:rPr>
              <a:t>dns-nameservers 8.8.8.8</a:t>
            </a:r>
          </a:p>
        </p:txBody>
      </p:sp>
      <p:pic>
        <p:nvPicPr>
          <p:cNvPr id="310" name="Shape 310"/>
          <p:cNvPicPr preferRelativeResize="0"/>
          <p:nvPr/>
        </p:nvPicPr>
        <p:blipFill>
          <a:blip r:embed="rId4">
            <a:alphaModFix/>
          </a:blip>
          <a:stretch>
            <a:fillRect/>
          </a:stretch>
        </p:blipFill>
        <p:spPr>
          <a:xfrm>
            <a:off x="957325" y="4233475"/>
            <a:ext cx="4752975" cy="381000"/>
          </a:xfrm>
          <a:prstGeom prst="rect">
            <a:avLst/>
          </a:prstGeom>
          <a:noFill/>
          <a:ln>
            <a:noFill/>
          </a:ln>
        </p:spPr>
      </p:pic>
      <p:pic>
        <p:nvPicPr>
          <p:cNvPr id="311" name="Shape 311"/>
          <p:cNvPicPr preferRelativeResize="0"/>
          <p:nvPr/>
        </p:nvPicPr>
        <p:blipFill>
          <a:blip r:embed="rId5">
            <a:alphaModFix/>
          </a:blip>
          <a:stretch>
            <a:fillRect/>
          </a:stretch>
        </p:blipFill>
        <p:spPr>
          <a:xfrm>
            <a:off x="4783950" y="5276275"/>
            <a:ext cx="2752725" cy="285750"/>
          </a:xfrm>
          <a:prstGeom prst="rect">
            <a:avLst/>
          </a:prstGeom>
          <a:noFill/>
          <a:ln>
            <a:noFill/>
          </a:ln>
        </p:spPr>
      </p:pic>
      <p:pic>
        <p:nvPicPr>
          <p:cNvPr id="312" name="Shape 312"/>
          <p:cNvPicPr preferRelativeResize="0"/>
          <p:nvPr/>
        </p:nvPicPr>
        <p:blipFill>
          <a:blip r:embed="rId6">
            <a:alphaModFix/>
          </a:blip>
          <a:stretch>
            <a:fillRect/>
          </a:stretch>
        </p:blipFill>
        <p:spPr>
          <a:xfrm>
            <a:off x="1007550" y="5207875"/>
            <a:ext cx="3124200" cy="638175"/>
          </a:xfrm>
          <a:prstGeom prst="rect">
            <a:avLst/>
          </a:prstGeom>
          <a:noFill/>
          <a:ln>
            <a:noFill/>
          </a:ln>
        </p:spPr>
      </p:pic>
      <p:pic>
        <p:nvPicPr>
          <p:cNvPr id="313" name="Shape 313"/>
          <p:cNvPicPr preferRelativeResize="0"/>
          <p:nvPr/>
        </p:nvPicPr>
        <p:blipFill>
          <a:blip r:embed="rId7">
            <a:alphaModFix/>
          </a:blip>
          <a:stretch>
            <a:fillRect/>
          </a:stretch>
        </p:blipFill>
        <p:spPr>
          <a:xfrm>
            <a:off x="957325" y="1544387"/>
            <a:ext cx="4676775" cy="25717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pic>
        <p:nvPicPr>
          <p:cNvPr id="320" name="Shape 320"/>
          <p:cNvPicPr preferRelativeResize="0"/>
          <p:nvPr/>
        </p:nvPicPr>
        <p:blipFill>
          <a:blip r:embed="rId3">
            <a:alphaModFix/>
          </a:blip>
          <a:stretch>
            <a:fillRect/>
          </a:stretch>
        </p:blipFill>
        <p:spPr>
          <a:xfrm>
            <a:off x="265650" y="3329675"/>
            <a:ext cx="4253250" cy="2613150"/>
          </a:xfrm>
          <a:prstGeom prst="rect">
            <a:avLst/>
          </a:prstGeom>
          <a:noFill/>
          <a:ln>
            <a:noFill/>
          </a:ln>
        </p:spPr>
      </p:pic>
      <p:sp>
        <p:nvSpPr>
          <p:cNvPr id="321" name="Shape 321"/>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Cambios en nodo esclavo 1/5</a:t>
            </a:r>
          </a:p>
        </p:txBody>
      </p:sp>
      <p:pic>
        <p:nvPicPr>
          <p:cNvPr id="322" name="Shape 322"/>
          <p:cNvPicPr preferRelativeResize="0"/>
          <p:nvPr/>
        </p:nvPicPr>
        <p:blipFill>
          <a:blip r:embed="rId4">
            <a:alphaModFix/>
          </a:blip>
          <a:stretch>
            <a:fillRect/>
          </a:stretch>
        </p:blipFill>
        <p:spPr>
          <a:xfrm>
            <a:off x="2785392" y="815500"/>
            <a:ext cx="3304206" cy="2464825"/>
          </a:xfrm>
          <a:prstGeom prst="rect">
            <a:avLst/>
          </a:prstGeom>
          <a:noFill/>
          <a:ln>
            <a:noFill/>
          </a:ln>
        </p:spPr>
      </p:pic>
      <p:pic>
        <p:nvPicPr>
          <p:cNvPr id="323" name="Shape 323"/>
          <p:cNvPicPr preferRelativeResize="0"/>
          <p:nvPr/>
        </p:nvPicPr>
        <p:blipFill>
          <a:blip r:embed="rId5">
            <a:alphaModFix/>
          </a:blip>
          <a:stretch>
            <a:fillRect/>
          </a:stretch>
        </p:blipFill>
        <p:spPr>
          <a:xfrm>
            <a:off x="4780725" y="3345975"/>
            <a:ext cx="4253250" cy="2580554"/>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330" name="Shape 330"/>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Cambios en nodo esclavo 2/5</a:t>
            </a:r>
          </a:p>
        </p:txBody>
      </p:sp>
      <p:pic>
        <p:nvPicPr>
          <p:cNvPr id="331" name="Shape 331"/>
          <p:cNvPicPr preferRelativeResize="0"/>
          <p:nvPr/>
        </p:nvPicPr>
        <p:blipFill>
          <a:blip r:embed="rId3">
            <a:alphaModFix/>
          </a:blip>
          <a:stretch>
            <a:fillRect/>
          </a:stretch>
        </p:blipFill>
        <p:spPr>
          <a:xfrm>
            <a:off x="1295400" y="1285750"/>
            <a:ext cx="3867150" cy="533400"/>
          </a:xfrm>
          <a:prstGeom prst="rect">
            <a:avLst/>
          </a:prstGeom>
          <a:noFill/>
          <a:ln>
            <a:noFill/>
          </a:ln>
        </p:spPr>
      </p:pic>
      <p:pic>
        <p:nvPicPr>
          <p:cNvPr id="332" name="Shape 332"/>
          <p:cNvPicPr preferRelativeResize="0"/>
          <p:nvPr/>
        </p:nvPicPr>
        <p:blipFill>
          <a:blip r:embed="rId4">
            <a:alphaModFix/>
          </a:blip>
          <a:stretch>
            <a:fillRect/>
          </a:stretch>
        </p:blipFill>
        <p:spPr>
          <a:xfrm>
            <a:off x="1263750" y="1971525"/>
            <a:ext cx="4552950" cy="962025"/>
          </a:xfrm>
          <a:prstGeom prst="rect">
            <a:avLst/>
          </a:prstGeom>
          <a:noFill/>
          <a:ln>
            <a:noFill/>
          </a:ln>
        </p:spPr>
      </p:pic>
      <p:pic>
        <p:nvPicPr>
          <p:cNvPr id="333" name="Shape 333"/>
          <p:cNvPicPr preferRelativeResize="0"/>
          <p:nvPr/>
        </p:nvPicPr>
        <p:blipFill>
          <a:blip r:embed="rId5">
            <a:alphaModFix/>
          </a:blip>
          <a:stretch>
            <a:fillRect/>
          </a:stretch>
        </p:blipFill>
        <p:spPr>
          <a:xfrm>
            <a:off x="1292325" y="3041587"/>
            <a:ext cx="4676775" cy="257175"/>
          </a:xfrm>
          <a:prstGeom prst="rect">
            <a:avLst/>
          </a:prstGeom>
          <a:noFill/>
          <a:ln>
            <a:noFill/>
          </a:ln>
        </p:spPr>
      </p:pic>
      <p:pic>
        <p:nvPicPr>
          <p:cNvPr id="334" name="Shape 334"/>
          <p:cNvPicPr preferRelativeResize="0"/>
          <p:nvPr/>
        </p:nvPicPr>
        <p:blipFill>
          <a:blip r:embed="rId6">
            <a:alphaModFix/>
          </a:blip>
          <a:stretch>
            <a:fillRect/>
          </a:stretch>
        </p:blipFill>
        <p:spPr>
          <a:xfrm>
            <a:off x="1307200" y="3460650"/>
            <a:ext cx="5095875" cy="2609850"/>
          </a:xfrm>
          <a:prstGeom prst="rect">
            <a:avLst/>
          </a:prstGeom>
          <a:noFill/>
          <a:ln>
            <a:noFill/>
          </a:ln>
        </p:spPr>
      </p:pic>
      <p:sp>
        <p:nvSpPr>
          <p:cNvPr id="335" name="Shape 335"/>
          <p:cNvSpPr txBox="1"/>
          <p:nvPr/>
        </p:nvSpPr>
        <p:spPr>
          <a:xfrm>
            <a:off x="6628850" y="4184475"/>
            <a:ext cx="2355299" cy="1472100"/>
          </a:xfrm>
          <a:prstGeom prst="rect">
            <a:avLst/>
          </a:prstGeom>
          <a:noFill/>
          <a:ln>
            <a:noFill/>
          </a:ln>
        </p:spPr>
        <p:txBody>
          <a:bodyPr anchorCtr="0" anchor="ctr" bIns="91425" lIns="91425" rIns="91425" tIns="91425">
            <a:noAutofit/>
          </a:bodyPr>
          <a:lstStyle/>
          <a:p>
            <a:pPr lvl="0" rtl="0">
              <a:spcBef>
                <a:spcPts val="0"/>
              </a:spcBef>
              <a:buNone/>
            </a:pPr>
            <a:r>
              <a:rPr lang="en-US" sz="1100">
                <a:solidFill>
                  <a:srgbClr val="002060"/>
                </a:solidFill>
                <a:latin typeface="Trebuchet MS"/>
                <a:ea typeface="Trebuchet MS"/>
                <a:cs typeface="Trebuchet MS"/>
                <a:sym typeface="Trebuchet MS"/>
              </a:rPr>
              <a:t>auto eth0</a:t>
            </a:r>
          </a:p>
          <a:p>
            <a:pPr lvl="0" rtl="0">
              <a:spcBef>
                <a:spcPts val="0"/>
              </a:spcBef>
              <a:buNone/>
            </a:pPr>
            <a:r>
              <a:rPr lang="en-US" sz="1100">
                <a:solidFill>
                  <a:srgbClr val="002060"/>
                </a:solidFill>
                <a:latin typeface="Trebuchet MS"/>
                <a:ea typeface="Trebuchet MS"/>
                <a:cs typeface="Trebuchet MS"/>
                <a:sym typeface="Trebuchet MS"/>
              </a:rPr>
              <a:t>iface eth0 inet static</a:t>
            </a:r>
          </a:p>
          <a:p>
            <a:pPr lvl="0" rtl="0">
              <a:spcBef>
                <a:spcPts val="0"/>
              </a:spcBef>
              <a:buNone/>
            </a:pPr>
            <a:r>
              <a:rPr lang="en-US" sz="1100">
                <a:solidFill>
                  <a:srgbClr val="002060"/>
                </a:solidFill>
                <a:latin typeface="Trebuchet MS"/>
                <a:ea typeface="Trebuchet MS"/>
                <a:cs typeface="Trebuchet MS"/>
                <a:sym typeface="Trebuchet MS"/>
              </a:rPr>
              <a:t>address 192.168.1.</a:t>
            </a:r>
            <a:r>
              <a:rPr lang="en-US" sz="1100">
                <a:solidFill>
                  <a:srgbClr val="FF0000"/>
                </a:solidFill>
                <a:latin typeface="Trebuchet MS"/>
                <a:ea typeface="Trebuchet MS"/>
                <a:cs typeface="Trebuchet MS"/>
                <a:sym typeface="Trebuchet MS"/>
              </a:rPr>
              <a:t>202</a:t>
            </a:r>
          </a:p>
          <a:p>
            <a:pPr lvl="0" rtl="0">
              <a:spcBef>
                <a:spcPts val="0"/>
              </a:spcBef>
              <a:buNone/>
            </a:pPr>
            <a:r>
              <a:rPr lang="en-US" sz="1100">
                <a:solidFill>
                  <a:srgbClr val="002060"/>
                </a:solidFill>
                <a:latin typeface="Trebuchet MS"/>
                <a:ea typeface="Trebuchet MS"/>
                <a:cs typeface="Trebuchet MS"/>
                <a:sym typeface="Trebuchet MS"/>
              </a:rPr>
              <a:t>netmask 255.255.255.0</a:t>
            </a:r>
          </a:p>
          <a:p>
            <a:pPr lvl="0" rtl="0">
              <a:spcBef>
                <a:spcPts val="0"/>
              </a:spcBef>
              <a:buNone/>
            </a:pPr>
            <a:r>
              <a:rPr lang="en-US" sz="1100">
                <a:solidFill>
                  <a:srgbClr val="002060"/>
                </a:solidFill>
                <a:latin typeface="Trebuchet MS"/>
                <a:ea typeface="Trebuchet MS"/>
                <a:cs typeface="Trebuchet MS"/>
                <a:sym typeface="Trebuchet MS"/>
              </a:rPr>
              <a:t>network 192.168.1.0</a:t>
            </a:r>
          </a:p>
          <a:p>
            <a:pPr lvl="0" rtl="0">
              <a:spcBef>
                <a:spcPts val="0"/>
              </a:spcBef>
              <a:buNone/>
            </a:pPr>
            <a:r>
              <a:rPr lang="en-US" sz="1100">
                <a:solidFill>
                  <a:srgbClr val="002060"/>
                </a:solidFill>
                <a:latin typeface="Trebuchet MS"/>
                <a:ea typeface="Trebuchet MS"/>
                <a:cs typeface="Trebuchet MS"/>
                <a:sym typeface="Trebuchet MS"/>
              </a:rPr>
              <a:t>broadcast 192.168.1.255</a:t>
            </a:r>
          </a:p>
          <a:p>
            <a:pPr lvl="0" rtl="0">
              <a:spcBef>
                <a:spcPts val="0"/>
              </a:spcBef>
              <a:buNone/>
            </a:pPr>
            <a:r>
              <a:rPr lang="en-US" sz="1100">
                <a:solidFill>
                  <a:srgbClr val="002060"/>
                </a:solidFill>
                <a:latin typeface="Trebuchet MS"/>
                <a:ea typeface="Trebuchet MS"/>
                <a:cs typeface="Trebuchet MS"/>
                <a:sym typeface="Trebuchet MS"/>
              </a:rPr>
              <a:t>gateway 192.168.1.1</a:t>
            </a:r>
          </a:p>
          <a:p>
            <a:pPr lvl="0" rtl="0">
              <a:spcBef>
                <a:spcPts val="0"/>
              </a:spcBef>
              <a:buNone/>
            </a:pPr>
            <a:r>
              <a:rPr lang="en-US" sz="1100">
                <a:solidFill>
                  <a:srgbClr val="002060"/>
                </a:solidFill>
                <a:latin typeface="Trebuchet MS"/>
                <a:ea typeface="Trebuchet MS"/>
                <a:cs typeface="Trebuchet MS"/>
                <a:sym typeface="Trebuchet MS"/>
              </a:rPr>
              <a:t>dns-nameservers 8.8.8.8</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342" name="Shape 342"/>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Cambios en nodo esclavo 3/5</a:t>
            </a:r>
          </a:p>
        </p:txBody>
      </p:sp>
      <p:pic>
        <p:nvPicPr>
          <p:cNvPr id="343" name="Shape 343"/>
          <p:cNvPicPr preferRelativeResize="0"/>
          <p:nvPr/>
        </p:nvPicPr>
        <p:blipFill>
          <a:blip r:embed="rId3">
            <a:alphaModFix/>
          </a:blip>
          <a:stretch>
            <a:fillRect/>
          </a:stretch>
        </p:blipFill>
        <p:spPr>
          <a:xfrm>
            <a:off x="812450" y="1416150"/>
            <a:ext cx="4791075" cy="247650"/>
          </a:xfrm>
          <a:prstGeom prst="rect">
            <a:avLst/>
          </a:prstGeom>
          <a:noFill/>
          <a:ln>
            <a:noFill/>
          </a:ln>
        </p:spPr>
      </p:pic>
      <p:pic>
        <p:nvPicPr>
          <p:cNvPr id="344" name="Shape 344"/>
          <p:cNvPicPr preferRelativeResize="0"/>
          <p:nvPr/>
        </p:nvPicPr>
        <p:blipFill>
          <a:blip r:embed="rId4">
            <a:alphaModFix/>
          </a:blip>
          <a:stretch>
            <a:fillRect/>
          </a:stretch>
        </p:blipFill>
        <p:spPr>
          <a:xfrm>
            <a:off x="838200" y="1828800"/>
            <a:ext cx="6257925" cy="315277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351" name="Shape 351"/>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Cambios en nodo esclavo 4/5</a:t>
            </a:r>
          </a:p>
        </p:txBody>
      </p:sp>
      <p:pic>
        <p:nvPicPr>
          <p:cNvPr id="352" name="Shape 352"/>
          <p:cNvPicPr preferRelativeResize="0"/>
          <p:nvPr/>
        </p:nvPicPr>
        <p:blipFill>
          <a:blip r:embed="rId3">
            <a:alphaModFix/>
          </a:blip>
          <a:stretch>
            <a:fillRect/>
          </a:stretch>
        </p:blipFill>
        <p:spPr>
          <a:xfrm>
            <a:off x="104100" y="1134425"/>
            <a:ext cx="2495550" cy="1171575"/>
          </a:xfrm>
          <a:prstGeom prst="rect">
            <a:avLst/>
          </a:prstGeom>
          <a:noFill/>
          <a:ln>
            <a:noFill/>
          </a:ln>
        </p:spPr>
      </p:pic>
      <p:pic>
        <p:nvPicPr>
          <p:cNvPr id="353" name="Shape 353"/>
          <p:cNvPicPr preferRelativeResize="0"/>
          <p:nvPr/>
        </p:nvPicPr>
        <p:blipFill>
          <a:blip r:embed="rId4">
            <a:alphaModFix/>
          </a:blip>
          <a:stretch>
            <a:fillRect/>
          </a:stretch>
        </p:blipFill>
        <p:spPr>
          <a:xfrm>
            <a:off x="2886075" y="1083225"/>
            <a:ext cx="6257925" cy="2286000"/>
          </a:xfrm>
          <a:prstGeom prst="rect">
            <a:avLst/>
          </a:prstGeom>
          <a:noFill/>
          <a:ln>
            <a:noFill/>
          </a:ln>
        </p:spPr>
      </p:pic>
      <p:pic>
        <p:nvPicPr>
          <p:cNvPr id="354" name="Shape 354"/>
          <p:cNvPicPr preferRelativeResize="0"/>
          <p:nvPr/>
        </p:nvPicPr>
        <p:blipFill>
          <a:blip r:embed="rId5">
            <a:alphaModFix/>
          </a:blip>
          <a:stretch>
            <a:fillRect/>
          </a:stretch>
        </p:blipFill>
        <p:spPr>
          <a:xfrm>
            <a:off x="329500" y="3441675"/>
            <a:ext cx="4791075" cy="2638425"/>
          </a:xfrm>
          <a:prstGeom prst="rect">
            <a:avLst/>
          </a:prstGeom>
          <a:noFill/>
          <a:ln>
            <a:noFill/>
          </a:ln>
        </p:spPr>
      </p:pic>
      <p:pic>
        <p:nvPicPr>
          <p:cNvPr id="355" name="Shape 355"/>
          <p:cNvPicPr preferRelativeResize="0"/>
          <p:nvPr/>
        </p:nvPicPr>
        <p:blipFill>
          <a:blip r:embed="rId6">
            <a:alphaModFix/>
          </a:blip>
          <a:stretch>
            <a:fillRect/>
          </a:stretch>
        </p:blipFill>
        <p:spPr>
          <a:xfrm>
            <a:off x="5504275" y="3676450"/>
            <a:ext cx="2343150" cy="90487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p:nvPr/>
        </p:nvSpPr>
        <p:spPr>
          <a:xfrm>
            <a:off x="449279" y="1032840"/>
            <a:ext cx="8134559" cy="126972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Standalone: </a:t>
            </a:r>
          </a:p>
          <a:p>
            <a:pPr indent="-298450" lvl="1" marL="1371600" marR="0" rtl="0" algn="l">
              <a:lnSpc>
                <a:spcPct val="100000"/>
              </a:lnSpc>
              <a:spcBef>
                <a:spcPts val="0"/>
              </a:spcBef>
              <a:buClr>
                <a:srgbClr val="002060"/>
              </a:buClr>
              <a:buSzPct val="100000"/>
              <a:buFont typeface="Arial"/>
              <a:buChar char="➢"/>
            </a:pPr>
            <a:r>
              <a:rPr lang="en-US" sz="1100">
                <a:solidFill>
                  <a:srgbClr val="002060"/>
                </a:solidFill>
              </a:rPr>
              <a:t>M</a:t>
            </a:r>
            <a:r>
              <a:rPr b="0" baseline="0" i="0" lang="en-US" sz="1100" u="none" cap="none" strike="noStrike">
                <a:solidFill>
                  <a:srgbClr val="002060"/>
                </a:solidFill>
                <a:latin typeface="Arial"/>
                <a:ea typeface="Arial"/>
                <a:cs typeface="Arial"/>
                <a:sym typeface="Arial"/>
              </a:rPr>
              <a:t>ismo proceso Java </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Sin sistema de archivos distribuidos</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Sistema de archivos local</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Depuración de aplicaciones</a:t>
            </a:r>
          </a:p>
        </p:txBody>
      </p:sp>
      <p:sp>
        <p:nvSpPr>
          <p:cNvPr id="63" name="Shape 63"/>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Modos de funcionamiento</a:t>
            </a:r>
          </a:p>
        </p:txBody>
      </p:sp>
      <p:sp>
        <p:nvSpPr>
          <p:cNvPr id="64" name="Shape 64"/>
          <p:cNvSpPr/>
          <p:nvPr/>
        </p:nvSpPr>
        <p:spPr>
          <a:xfrm>
            <a:off x="449275" y="2096400"/>
            <a:ext cx="8134499" cy="84390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Pseudo-distribuido: </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Varios procesos java para cada uno de los demonios (NameNode, DataNode, JobTracker, TaskTracker)</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Todos los procesos sobre la misma máquina</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Sistema de archivos sobre HDFS</a:t>
            </a:r>
          </a:p>
        </p:txBody>
      </p:sp>
      <p:sp>
        <p:nvSpPr>
          <p:cNvPr id="65" name="Shape 65"/>
          <p:cNvSpPr/>
          <p:nvPr/>
        </p:nvSpPr>
        <p:spPr>
          <a:xfrm>
            <a:off x="449279" y="2975400"/>
            <a:ext cx="8134499" cy="126960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Distribuido: </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Varios procesos Java</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Varias máquinas cada una con distintos demonios configurados</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Sistema de archivos distribuidos</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conf/hadoop-site.xml</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conf/masters</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conf/slaves</a:t>
            </a:r>
          </a:p>
        </p:txBody>
      </p:sp>
      <p:sp>
        <p:nvSpPr>
          <p:cNvPr id="66" name="Shape 66"/>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pic>
        <p:nvPicPr>
          <p:cNvPr id="362" name="Shape 362"/>
          <p:cNvPicPr preferRelativeResize="0"/>
          <p:nvPr/>
        </p:nvPicPr>
        <p:blipFill>
          <a:blip r:embed="rId3">
            <a:alphaModFix/>
          </a:blip>
          <a:stretch>
            <a:fillRect/>
          </a:stretch>
        </p:blipFill>
        <p:spPr>
          <a:xfrm>
            <a:off x="1182700" y="1617375"/>
            <a:ext cx="6915150" cy="3810000"/>
          </a:xfrm>
          <a:prstGeom prst="rect">
            <a:avLst/>
          </a:prstGeom>
          <a:noFill/>
          <a:ln>
            <a:noFill/>
          </a:ln>
        </p:spPr>
      </p:pic>
      <p:sp>
        <p:nvSpPr>
          <p:cNvPr id="363" name="Shape 363"/>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Cambios en nodo esclavo 5/5</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Comprobación configuración de red</a:t>
            </a:r>
          </a:p>
        </p:txBody>
      </p:sp>
      <p:sp>
        <p:nvSpPr>
          <p:cNvPr id="370" name="Shape 370"/>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371" name="Shape 371"/>
          <p:cNvSpPr txBox="1"/>
          <p:nvPr/>
        </p:nvSpPr>
        <p:spPr>
          <a:xfrm>
            <a:off x="1038825" y="852325"/>
            <a:ext cx="7629300" cy="339600"/>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sz="1100">
                <a:solidFill>
                  <a:srgbClr val="002060"/>
                </a:solidFill>
                <a:latin typeface="Trebuchet MS"/>
                <a:ea typeface="Trebuchet MS"/>
                <a:cs typeface="Trebuchet MS"/>
                <a:sym typeface="Trebuchet MS"/>
              </a:rPr>
              <a:t>Con el comando “ifconfig” podemos confirmar que la configuración de red ha surtido efecto</a:t>
            </a:r>
          </a:p>
        </p:txBody>
      </p:sp>
      <p:sp>
        <p:nvSpPr>
          <p:cNvPr id="372" name="Shape 372"/>
          <p:cNvSpPr txBox="1"/>
          <p:nvPr/>
        </p:nvSpPr>
        <p:spPr>
          <a:xfrm>
            <a:off x="1110075" y="3778025"/>
            <a:ext cx="7510200" cy="874799"/>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sz="1100">
                <a:solidFill>
                  <a:srgbClr val="002060"/>
                </a:solidFill>
                <a:latin typeface="Trebuchet MS"/>
                <a:ea typeface="Trebuchet MS"/>
                <a:cs typeface="Trebuchet MS"/>
                <a:sym typeface="Trebuchet MS"/>
              </a:rPr>
              <a:t>Una vez obtengamos el resultado esperado en el paso anterior debemos pasar a probar la comunicación entre nuestros nodos. Para ello debemos emplear los comandos siguientes:</a:t>
            </a:r>
          </a:p>
          <a:p>
            <a:pPr indent="-298450" lvl="0" marL="457200" rtl="0">
              <a:lnSpc>
                <a:spcPct val="120000"/>
              </a:lnSpc>
              <a:spcBef>
                <a:spcPts val="0"/>
              </a:spcBef>
              <a:buClr>
                <a:srgbClr val="002060"/>
              </a:buClr>
              <a:buSzPct val="100000"/>
              <a:buFont typeface="Arial"/>
              <a:buChar char="●"/>
            </a:pPr>
            <a:r>
              <a:rPr lang="en-US" sz="1100">
                <a:solidFill>
                  <a:srgbClr val="002060"/>
                </a:solidFill>
                <a:latin typeface="Trebuchet MS"/>
                <a:ea typeface="Trebuchet MS"/>
                <a:cs typeface="Trebuchet MS"/>
                <a:sym typeface="Trebuchet MS"/>
              </a:rPr>
              <a:t>ping 192.168.1.1 desde los dos nodos al rooter</a:t>
            </a:r>
          </a:p>
          <a:p>
            <a:pPr indent="-298450" lvl="0" marL="457200" rtl="0">
              <a:lnSpc>
                <a:spcPct val="120000"/>
              </a:lnSpc>
              <a:spcBef>
                <a:spcPts val="0"/>
              </a:spcBef>
              <a:buClr>
                <a:srgbClr val="002060"/>
              </a:buClr>
              <a:buSzPct val="100000"/>
              <a:buFont typeface="Arial"/>
              <a:buChar char="●"/>
            </a:pPr>
            <a:r>
              <a:rPr lang="en-US" sz="1100">
                <a:solidFill>
                  <a:srgbClr val="002060"/>
                </a:solidFill>
                <a:latin typeface="Trebuchet MS"/>
                <a:ea typeface="Trebuchet MS"/>
                <a:cs typeface="Trebuchet MS"/>
                <a:sym typeface="Trebuchet MS"/>
              </a:rPr>
              <a:t>ping 192.168.1.202 desde el nodo maestro al esclavo (en mi caso)</a:t>
            </a:r>
          </a:p>
          <a:p>
            <a:pPr indent="-298450" lvl="0" marL="457200" rtl="0">
              <a:lnSpc>
                <a:spcPct val="120000"/>
              </a:lnSpc>
              <a:spcBef>
                <a:spcPts val="0"/>
              </a:spcBef>
              <a:buClr>
                <a:srgbClr val="002060"/>
              </a:buClr>
              <a:buSzPct val="100000"/>
              <a:buFont typeface="Arial"/>
              <a:buChar char="●"/>
            </a:pPr>
            <a:r>
              <a:rPr lang="en-US" sz="1100">
                <a:solidFill>
                  <a:srgbClr val="002060"/>
                </a:solidFill>
                <a:latin typeface="Trebuchet MS"/>
                <a:ea typeface="Trebuchet MS"/>
                <a:cs typeface="Trebuchet MS"/>
                <a:sym typeface="Trebuchet MS"/>
              </a:rPr>
              <a:t>ping 192.168.1.201 desde el nodo esclavo al maestro. (En mi caso)</a:t>
            </a:r>
          </a:p>
        </p:txBody>
      </p:sp>
      <p:pic>
        <p:nvPicPr>
          <p:cNvPr id="373" name="Shape 373"/>
          <p:cNvPicPr preferRelativeResize="0"/>
          <p:nvPr/>
        </p:nvPicPr>
        <p:blipFill>
          <a:blip r:embed="rId3">
            <a:alphaModFix/>
          </a:blip>
          <a:stretch>
            <a:fillRect/>
          </a:stretch>
        </p:blipFill>
        <p:spPr>
          <a:xfrm>
            <a:off x="1208049" y="1194525"/>
            <a:ext cx="4671998" cy="2536049"/>
          </a:xfrm>
          <a:prstGeom prst="rect">
            <a:avLst/>
          </a:prstGeom>
          <a:noFill/>
          <a:ln>
            <a:noFill/>
          </a:ln>
        </p:spPr>
      </p:pic>
      <p:pic>
        <p:nvPicPr>
          <p:cNvPr id="374" name="Shape 374"/>
          <p:cNvPicPr preferRelativeResize="0"/>
          <p:nvPr/>
        </p:nvPicPr>
        <p:blipFill>
          <a:blip r:embed="rId4">
            <a:alphaModFix/>
          </a:blip>
          <a:stretch>
            <a:fillRect/>
          </a:stretch>
        </p:blipFill>
        <p:spPr>
          <a:xfrm>
            <a:off x="1219200" y="4800600"/>
            <a:ext cx="5467350" cy="81915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Asignación de nombres de host</a:t>
            </a:r>
          </a:p>
        </p:txBody>
      </p:sp>
      <p:sp>
        <p:nvSpPr>
          <p:cNvPr id="381" name="Shape 381"/>
          <p:cNvSpPr/>
          <p:nvPr/>
        </p:nvSpPr>
        <p:spPr>
          <a:xfrm>
            <a:off x="987840" y="5828400"/>
            <a:ext cx="6276959" cy="419039"/>
          </a:xfrm>
          <a:prstGeom prst="rect">
            <a:avLst/>
          </a:prstGeom>
          <a:noFill/>
          <a:ln>
            <a:noFill/>
          </a:ln>
        </p:spPr>
        <p:txBody>
          <a:bodyPr anchorCtr="0" anchor="ctr" bIns="91425" lIns="91425" rIns="91425" tIns="91425">
            <a:noAutofit/>
          </a:bodyPr>
          <a:lstStyle/>
          <a:p>
            <a:pPr>
              <a:spcBef>
                <a:spcPts val="0"/>
              </a:spcBef>
              <a:buNone/>
            </a:pPr>
            <a:r>
              <a:t/>
            </a:r>
            <a:endParaRPr/>
          </a:p>
        </p:txBody>
      </p:sp>
      <p:sp>
        <p:nvSpPr>
          <p:cNvPr id="382" name="Shape 382"/>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
        <p:nvSpPr>
          <p:cNvPr id="383" name="Shape 383"/>
          <p:cNvSpPr txBox="1"/>
          <p:nvPr/>
        </p:nvSpPr>
        <p:spPr>
          <a:xfrm>
            <a:off x="1194725" y="827850"/>
            <a:ext cx="7695299" cy="1251300"/>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Para aislar nuestro cluster de los cambios que podamos hacer en nuestra red es necesario que los nodos de nuestro cluster se comuniquen a través de nombres. Para ello debemos configurar el fichero /etc/hosts (</a:t>
            </a:r>
            <a:r>
              <a:rPr b="1" lang="en-US" sz="1100">
                <a:solidFill>
                  <a:srgbClr val="FF0000"/>
                </a:solidFill>
                <a:latin typeface="Trebuchet MS"/>
                <a:ea typeface="Trebuchet MS"/>
                <a:cs typeface="Trebuchet MS"/>
                <a:sym typeface="Trebuchet MS"/>
              </a:rPr>
              <a:t>en todos los nodos</a:t>
            </a:r>
            <a:r>
              <a:rPr lang="en-US" sz="1100">
                <a:solidFill>
                  <a:srgbClr val="002060"/>
                </a:solidFill>
                <a:latin typeface="Trebuchet MS"/>
                <a:ea typeface="Trebuchet MS"/>
                <a:cs typeface="Trebuchet MS"/>
                <a:sym typeface="Trebuchet MS"/>
              </a:rPr>
              <a:t>) con el comando:</a:t>
            </a:r>
          </a:p>
          <a:p>
            <a:pPr indent="457200" lvl="0" marL="2286000" rtl="0">
              <a:lnSpc>
                <a:spcPct val="120000"/>
              </a:lnSpc>
              <a:spcBef>
                <a:spcPts val="0"/>
              </a:spcBef>
              <a:buNone/>
            </a:pPr>
            <a:r>
              <a:rPr i="1" lang="en-US" sz="1100">
                <a:solidFill>
                  <a:srgbClr val="002060"/>
                </a:solidFill>
                <a:latin typeface="Trebuchet MS"/>
                <a:ea typeface="Trebuchet MS"/>
                <a:cs typeface="Trebuchet MS"/>
                <a:sym typeface="Trebuchet MS"/>
              </a:rPr>
              <a:t>sudo nano /etc/hosts</a:t>
            </a:r>
          </a:p>
          <a:p>
            <a:pPr lvl="0" rtl="0" algn="just">
              <a:lnSpc>
                <a:spcPct val="120000"/>
              </a:lnSpc>
              <a:spcBef>
                <a:spcPts val="0"/>
              </a:spcBef>
              <a:buNone/>
            </a:pPr>
            <a:r>
              <a:rPr lang="en-US" sz="1100">
                <a:solidFill>
                  <a:srgbClr val="002060"/>
                </a:solidFill>
                <a:latin typeface="Trebuchet MS"/>
                <a:ea typeface="Trebuchet MS"/>
                <a:cs typeface="Trebuchet MS"/>
                <a:sym typeface="Trebuchet MS"/>
              </a:rPr>
              <a:t>Este comando abrirá el siguiente archivo, debemos incluir las líneas marcadas y eliminando las referencias a local.</a:t>
            </a:r>
          </a:p>
        </p:txBody>
      </p:sp>
      <p:pic>
        <p:nvPicPr>
          <p:cNvPr id="384" name="Shape 384"/>
          <p:cNvPicPr preferRelativeResize="0"/>
          <p:nvPr/>
        </p:nvPicPr>
        <p:blipFill>
          <a:blip r:embed="rId3">
            <a:alphaModFix/>
          </a:blip>
          <a:stretch>
            <a:fillRect/>
          </a:stretch>
        </p:blipFill>
        <p:spPr>
          <a:xfrm>
            <a:off x="1135475" y="2079150"/>
            <a:ext cx="5448300" cy="23622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Autenticación entre nodos (maestro a esclavos)</a:t>
            </a:r>
          </a:p>
        </p:txBody>
      </p:sp>
      <p:sp>
        <p:nvSpPr>
          <p:cNvPr id="391" name="Shape 391"/>
          <p:cNvSpPr/>
          <p:nvPr/>
        </p:nvSpPr>
        <p:spPr>
          <a:xfrm>
            <a:off x="753725" y="1119900"/>
            <a:ext cx="7875000" cy="2574600"/>
          </a:xfrm>
          <a:prstGeom prst="rect">
            <a:avLst/>
          </a:prstGeom>
          <a:noFill/>
          <a:ln>
            <a:noFill/>
          </a:ln>
        </p:spPr>
        <p:txBody>
          <a:bodyPr anchorCtr="0" anchor="t" bIns="45000" lIns="90000" rIns="90000" tIns="45000">
            <a:noAutofit/>
          </a:bodyPr>
          <a:lstStyle/>
          <a:p>
            <a:pPr lvl="0" rtl="0" algn="just">
              <a:lnSpc>
                <a:spcPct val="120000"/>
              </a:lnSpc>
              <a:spcBef>
                <a:spcPts val="0"/>
              </a:spcBef>
              <a:buClr>
                <a:schemeClr val="dk1"/>
              </a:buClr>
              <a:buSzPct val="100000"/>
              <a:buFont typeface="Arial"/>
              <a:buNone/>
            </a:pPr>
            <a:r>
              <a:rPr lang="en-US" sz="1100">
                <a:solidFill>
                  <a:srgbClr val="002060"/>
                </a:solidFill>
                <a:latin typeface="Trebuchet MS"/>
                <a:ea typeface="Trebuchet MS"/>
                <a:cs typeface="Trebuchet MS"/>
                <a:sym typeface="Trebuchet MS"/>
              </a:rPr>
              <a:t>Una vez conectadas las máquinas, debemos solucionar los temas de autenticación.</a:t>
            </a:r>
          </a:p>
          <a:p>
            <a:pPr lvl="0" rtl="0" algn="just">
              <a:lnSpc>
                <a:spcPct val="120000"/>
              </a:lnSpc>
              <a:spcBef>
                <a:spcPts val="0"/>
              </a:spcBef>
              <a:buClr>
                <a:schemeClr val="dk1"/>
              </a:buClr>
              <a:buSzPct val="100000"/>
              <a:buFont typeface="Arial"/>
              <a:buNone/>
            </a:pPr>
            <a:r>
              <a:rPr lang="en-US" sz="1100">
                <a:solidFill>
                  <a:srgbClr val="002060"/>
                </a:solidFill>
                <a:latin typeface="Trebuchet MS"/>
                <a:ea typeface="Trebuchet MS"/>
                <a:cs typeface="Trebuchet MS"/>
                <a:sym typeface="Trebuchet MS"/>
              </a:rPr>
              <a:t>El usuario bigdata en el nodo maestro (bigdata@master) debe ser capaz de conectarse:</a:t>
            </a:r>
          </a:p>
          <a:p>
            <a:pPr lvl="0" rtl="0">
              <a:lnSpc>
                <a:spcPct val="115000"/>
              </a:lnSpc>
              <a:spcBef>
                <a:spcPts val="0"/>
              </a:spcBef>
              <a:buClr>
                <a:schemeClr val="dk1"/>
              </a:buClr>
              <a:buFont typeface="Arial"/>
              <a:buNone/>
            </a:pPr>
            <a:r>
              <a:t/>
            </a:r>
            <a:endParaRPr sz="1100">
              <a:solidFill>
                <a:srgbClr val="002060"/>
              </a:solidFill>
              <a:latin typeface="Trebuchet MS"/>
              <a:ea typeface="Trebuchet MS"/>
              <a:cs typeface="Trebuchet MS"/>
              <a:sym typeface="Trebuchet MS"/>
            </a:endParaRPr>
          </a:p>
          <a:p>
            <a:pPr indent="-298450" lvl="0" marL="457200" rtl="0" algn="just">
              <a:lnSpc>
                <a:spcPct val="138000"/>
              </a:lnSpc>
              <a:spcBef>
                <a:spcPts val="0"/>
              </a:spcBef>
              <a:buClr>
                <a:srgbClr val="002060"/>
              </a:buClr>
              <a:buSzPct val="100000"/>
              <a:buFont typeface="Trebuchet MS"/>
              <a:buAutoNum type="arabicPeriod"/>
            </a:pPr>
            <a:r>
              <a:rPr lang="en-US" sz="1100">
                <a:solidFill>
                  <a:srgbClr val="002060"/>
                </a:solidFill>
                <a:latin typeface="Trebuchet MS"/>
                <a:ea typeface="Trebuchet MS"/>
                <a:cs typeface="Trebuchet MS"/>
                <a:sym typeface="Trebuchet MS"/>
              </a:rPr>
              <a:t>A su misma cuenta de usuario en el master</a:t>
            </a:r>
          </a:p>
          <a:p>
            <a:pPr indent="-298450" lvl="0" marL="457200" rtl="0" algn="just">
              <a:lnSpc>
                <a:spcPct val="138000"/>
              </a:lnSpc>
              <a:spcBef>
                <a:spcPts val="0"/>
              </a:spcBef>
              <a:buClr>
                <a:srgbClr val="002060"/>
              </a:buClr>
              <a:buSzPct val="100000"/>
              <a:buFont typeface="Trebuchet MS"/>
              <a:buAutoNum type="arabicPeriod"/>
            </a:pPr>
            <a:r>
              <a:rPr lang="en-US" sz="1100">
                <a:solidFill>
                  <a:srgbClr val="002060"/>
                </a:solidFill>
                <a:latin typeface="Trebuchet MS"/>
                <a:ea typeface="Trebuchet MS"/>
                <a:cs typeface="Trebuchet MS"/>
                <a:sym typeface="Trebuchet MS"/>
              </a:rPr>
              <a:t>A la cuenta del usuario bigdata en el esclavo (bigdata@slave) a través de un login SSH sin contraseña. Para ello sólo es necesario añadir la contraseña pública del usuario bigdata@master (que debería estar en $HOME/.ssh/id_rsa.pub) a las claves autorizadas del bigdata@slave (en $HOME/.ssh/authorized_keys). Esto se puede realizar con el siguiente comando</a:t>
            </a:r>
          </a:p>
          <a:p>
            <a:pPr lvl="0" rtl="0">
              <a:lnSpc>
                <a:spcPct val="115000"/>
              </a:lnSpc>
              <a:spcBef>
                <a:spcPts val="0"/>
              </a:spcBef>
              <a:buClr>
                <a:schemeClr val="dk1"/>
              </a:buClr>
              <a:buFont typeface="Arial"/>
              <a:buNone/>
            </a:pPr>
            <a:r>
              <a:t/>
            </a:r>
            <a:endParaRPr sz="1100">
              <a:solidFill>
                <a:srgbClr val="002060"/>
              </a:solidFill>
              <a:latin typeface="Trebuchet MS"/>
              <a:ea typeface="Trebuchet MS"/>
              <a:cs typeface="Trebuchet MS"/>
              <a:sym typeface="Trebuchet MS"/>
            </a:endParaRPr>
          </a:p>
          <a:p>
            <a:pPr indent="457200" lvl="0" marL="1371600" rtl="0">
              <a:lnSpc>
                <a:spcPct val="138000"/>
              </a:lnSpc>
              <a:spcBef>
                <a:spcPts val="0"/>
              </a:spcBef>
              <a:buClr>
                <a:schemeClr val="dk1"/>
              </a:buClr>
              <a:buSzPct val="100000"/>
              <a:buFont typeface="Arial"/>
              <a:buNone/>
            </a:pPr>
            <a:r>
              <a:rPr i="1" lang="en-US" sz="1100">
                <a:solidFill>
                  <a:srgbClr val="002060"/>
                </a:solidFill>
                <a:latin typeface="Trebuchet MS"/>
                <a:ea typeface="Trebuchet MS"/>
                <a:cs typeface="Trebuchet MS"/>
                <a:sym typeface="Trebuchet MS"/>
              </a:rPr>
              <a:t>ssh-copy-id -i $HOME/.ssh/id_rsa.pub bigdata@slave</a:t>
            </a:r>
          </a:p>
          <a:p>
            <a:pPr indent="45720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p:txBody>
      </p:sp>
      <p:sp>
        <p:nvSpPr>
          <p:cNvPr id="392" name="Shape 392"/>
          <p:cNvSpPr/>
          <p:nvPr/>
        </p:nvSpPr>
        <p:spPr>
          <a:xfrm>
            <a:off x="711360" y="5443919"/>
            <a:ext cx="6181559" cy="324000"/>
          </a:xfrm>
          <a:prstGeom prst="rect">
            <a:avLst/>
          </a:prstGeom>
          <a:noFill/>
          <a:ln>
            <a:noFill/>
          </a:ln>
        </p:spPr>
        <p:txBody>
          <a:bodyPr anchorCtr="0" anchor="ctr" bIns="91425" lIns="91425" rIns="91425" tIns="91425">
            <a:noAutofit/>
          </a:bodyPr>
          <a:lstStyle/>
          <a:p>
            <a:pPr>
              <a:spcBef>
                <a:spcPts val="0"/>
              </a:spcBef>
              <a:buNone/>
            </a:pPr>
            <a:r>
              <a:t/>
            </a:r>
            <a:endParaRPr/>
          </a:p>
        </p:txBody>
      </p:sp>
      <p:sp>
        <p:nvSpPr>
          <p:cNvPr id="393" name="Shape 393"/>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pic>
        <p:nvPicPr>
          <p:cNvPr id="394" name="Shape 394"/>
          <p:cNvPicPr preferRelativeResize="0"/>
          <p:nvPr/>
        </p:nvPicPr>
        <p:blipFill>
          <a:blip r:embed="rId3">
            <a:alphaModFix/>
          </a:blip>
          <a:stretch>
            <a:fillRect/>
          </a:stretch>
        </p:blipFill>
        <p:spPr>
          <a:xfrm>
            <a:off x="365975" y="3623800"/>
            <a:ext cx="8343900" cy="180975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
        <p:nvSpPr>
          <p:cNvPr id="401" name="Shape 401"/>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Generación de credenciales ssh</a:t>
            </a:r>
          </a:p>
        </p:txBody>
      </p:sp>
      <p:sp>
        <p:nvSpPr>
          <p:cNvPr id="402" name="Shape 402"/>
          <p:cNvSpPr txBox="1"/>
          <p:nvPr/>
        </p:nvSpPr>
        <p:spPr>
          <a:xfrm>
            <a:off x="932100" y="994950"/>
            <a:ext cx="7799700" cy="3134400"/>
          </a:xfrm>
          <a:prstGeom prst="rect">
            <a:avLst/>
          </a:prstGeom>
          <a:noFill/>
          <a:ln>
            <a:noFill/>
          </a:ln>
        </p:spPr>
        <p:txBody>
          <a:bodyPr anchorCtr="0" anchor="ctr" bIns="91425" lIns="91425" rIns="91425" tIns="91425">
            <a:noAutofit/>
          </a:bodyPr>
          <a:lstStyle/>
          <a:p>
            <a:pPr lvl="0" rtl="0">
              <a:lnSpc>
                <a:spcPct val="120000"/>
              </a:lnSpc>
              <a:spcBef>
                <a:spcPts val="0"/>
              </a:spcBef>
              <a:buNone/>
            </a:pPr>
            <a:r>
              <a:rPr b="1" lang="en-US" sz="1100">
                <a:solidFill>
                  <a:srgbClr val="002060"/>
                </a:solidFill>
                <a:latin typeface="Trebuchet MS"/>
                <a:ea typeface="Trebuchet MS"/>
                <a:cs typeface="Trebuchet MS"/>
                <a:sym typeface="Trebuchet MS"/>
              </a:rPr>
              <a:t>Si no tuviéramos la clave generada</a:t>
            </a:r>
            <a:r>
              <a:rPr lang="en-US" sz="1100">
                <a:solidFill>
                  <a:srgbClr val="002060"/>
                </a:solidFill>
                <a:latin typeface="Trebuchet MS"/>
                <a:ea typeface="Trebuchet MS"/>
                <a:cs typeface="Trebuchet MS"/>
                <a:sym typeface="Trebuchet MS"/>
              </a:rPr>
              <a:t>, los pasos para hacerlo son:</a:t>
            </a:r>
          </a:p>
          <a:p>
            <a:pPr lvl="0" rtl="0">
              <a:lnSpc>
                <a:spcPct val="115000"/>
              </a:lnSpc>
              <a:spcBef>
                <a:spcPts val="0"/>
              </a:spcBef>
              <a:buNone/>
            </a:pPr>
            <a:r>
              <a:t/>
            </a:r>
            <a:endParaRPr sz="1100">
              <a:solidFill>
                <a:srgbClr val="002060"/>
              </a:solidFill>
              <a:latin typeface="Trebuchet MS"/>
              <a:ea typeface="Trebuchet MS"/>
              <a:cs typeface="Trebuchet MS"/>
              <a:sym typeface="Trebuchet MS"/>
            </a:endParaRPr>
          </a:p>
          <a:p>
            <a:pPr lvl="0" rtl="0">
              <a:lnSpc>
                <a:spcPct val="120000"/>
              </a:lnSpc>
              <a:spcBef>
                <a:spcPts val="0"/>
              </a:spcBef>
              <a:buNone/>
            </a:pPr>
            <a:r>
              <a:rPr b="1" lang="en-US" sz="1100">
                <a:solidFill>
                  <a:srgbClr val="002060"/>
                </a:solidFill>
                <a:latin typeface="Trebuchet MS"/>
                <a:ea typeface="Trebuchet MS"/>
                <a:cs typeface="Trebuchet MS"/>
                <a:sym typeface="Trebuchet MS"/>
              </a:rPr>
              <a:t>Paso 1: Generar la clave</a:t>
            </a:r>
          </a:p>
          <a:p>
            <a:pPr lvl="0" rtl="0">
              <a:lnSpc>
                <a:spcPct val="115000"/>
              </a:lnSpc>
              <a:spcBef>
                <a:spcPts val="0"/>
              </a:spcBef>
              <a:buNone/>
            </a:pPr>
            <a:r>
              <a:t/>
            </a:r>
            <a:endParaRPr b="1" sz="1100">
              <a:solidFill>
                <a:srgbClr val="002060"/>
              </a:solidFill>
              <a:latin typeface="Trebuchet MS"/>
              <a:ea typeface="Trebuchet MS"/>
              <a:cs typeface="Trebuchet MS"/>
              <a:sym typeface="Trebuchet MS"/>
            </a:endParaRPr>
          </a:p>
          <a:p>
            <a:pPr lvl="0" rtl="0">
              <a:lnSpc>
                <a:spcPct val="120000"/>
              </a:lnSpc>
              <a:spcBef>
                <a:spcPts val="0"/>
              </a:spcBef>
              <a:buNone/>
            </a:pPr>
            <a:r>
              <a:rPr lang="en-US" sz="1100">
                <a:solidFill>
                  <a:srgbClr val="002060"/>
                </a:solidFill>
                <a:latin typeface="Trebuchet MS"/>
                <a:ea typeface="Trebuchet MS"/>
                <a:cs typeface="Trebuchet MS"/>
                <a:sym typeface="Trebuchet MS"/>
              </a:rPr>
              <a:t>Mediante el siguiente comando, se puede generar un par de claves públicas y privadas. El parámetro -t especifica el tipo de clave generada que en este caso empleará el algoritmo rsa.</a:t>
            </a:r>
          </a:p>
          <a:p>
            <a:pPr lvl="0" rtl="0">
              <a:lnSpc>
                <a:spcPct val="120000"/>
              </a:lnSpc>
              <a:spcBef>
                <a:spcPts val="0"/>
              </a:spcBef>
              <a:buNone/>
            </a:pPr>
            <a:r>
              <a:rPr lang="en-US" sz="1100">
                <a:solidFill>
                  <a:srgbClr val="002060"/>
                </a:solidFill>
                <a:latin typeface="Trebuchet MS"/>
                <a:ea typeface="Trebuchet MS"/>
                <a:cs typeface="Trebuchet MS"/>
                <a:sym typeface="Trebuchet MS"/>
              </a:rPr>
              <a:t>     </a:t>
            </a:r>
            <a:r>
              <a:rPr i="1" lang="en-US" sz="1100">
                <a:solidFill>
                  <a:srgbClr val="002060"/>
                </a:solidFill>
                <a:latin typeface="Trebuchet MS"/>
                <a:ea typeface="Trebuchet MS"/>
                <a:cs typeface="Trebuchet MS"/>
                <a:sym typeface="Trebuchet MS"/>
              </a:rPr>
              <a:t>   $ ssh-keygen –t rsa –P “”</a:t>
            </a:r>
          </a:p>
          <a:p>
            <a:pPr lvl="0" rtl="0">
              <a:lnSpc>
                <a:spcPct val="120000"/>
              </a:lnSpc>
              <a:spcBef>
                <a:spcPts val="0"/>
              </a:spcBef>
              <a:buNone/>
            </a:pPr>
            <a:r>
              <a:rPr lang="en-US" sz="1100">
                <a:solidFill>
                  <a:srgbClr val="002060"/>
                </a:solidFill>
                <a:latin typeface="Trebuchet MS"/>
                <a:ea typeface="Trebuchet MS"/>
                <a:cs typeface="Trebuchet MS"/>
                <a:sym typeface="Trebuchet MS"/>
              </a:rPr>
              <a:t>A todas las preguntas que se realicen pulsaremos intro o indicaremos yes. Como resultado se generarán dos ficheros id_rsa and id_rsa.pub en la carpeta .ssh en el directorio home o root.</a:t>
            </a:r>
          </a:p>
          <a:p>
            <a:pPr lvl="0" rtl="0">
              <a:lnSpc>
                <a:spcPct val="115000"/>
              </a:lnSpc>
              <a:spcBef>
                <a:spcPts val="0"/>
              </a:spcBef>
              <a:buNone/>
            </a:pPr>
            <a:r>
              <a:t/>
            </a:r>
            <a:endParaRPr sz="1100">
              <a:solidFill>
                <a:srgbClr val="002060"/>
              </a:solidFill>
              <a:latin typeface="Trebuchet MS"/>
              <a:ea typeface="Trebuchet MS"/>
              <a:cs typeface="Trebuchet MS"/>
              <a:sym typeface="Trebuchet MS"/>
            </a:endParaRPr>
          </a:p>
          <a:p>
            <a:pPr lvl="0" rtl="0">
              <a:lnSpc>
                <a:spcPct val="180000"/>
              </a:lnSpc>
              <a:spcBef>
                <a:spcPts val="0"/>
              </a:spcBef>
              <a:buNone/>
            </a:pPr>
            <a:r>
              <a:rPr b="1" lang="en-US" sz="1100">
                <a:solidFill>
                  <a:srgbClr val="002060"/>
                </a:solidFill>
                <a:latin typeface="Trebuchet MS"/>
                <a:ea typeface="Trebuchet MS"/>
                <a:cs typeface="Trebuchet MS"/>
                <a:sym typeface="Trebuchet MS"/>
              </a:rPr>
              <a:t>Paso 2: establecer autenticación</a:t>
            </a:r>
          </a:p>
          <a:p>
            <a:pPr lvl="0" rtl="0">
              <a:lnSpc>
                <a:spcPct val="138000"/>
              </a:lnSpc>
              <a:spcBef>
                <a:spcPts val="0"/>
              </a:spcBef>
              <a:buNone/>
            </a:pPr>
            <a:r>
              <a:rPr lang="en-US" sz="1100">
                <a:solidFill>
                  <a:srgbClr val="002060"/>
                </a:solidFill>
                <a:latin typeface="Trebuchet MS"/>
                <a:ea typeface="Trebuchet MS"/>
                <a:cs typeface="Trebuchet MS"/>
                <a:sym typeface="Trebuchet MS"/>
              </a:rPr>
              <a:t>Ahora se puede copiar la clave pública del nodo maestro a los distintos nodos esclavos mediante el siguiente comando</a:t>
            </a:r>
          </a:p>
          <a:p>
            <a:pPr indent="0" lvl="0" marL="292100" rtl="0">
              <a:lnSpc>
                <a:spcPct val="138000"/>
              </a:lnSpc>
              <a:spcBef>
                <a:spcPts val="0"/>
              </a:spcBef>
              <a:buNone/>
            </a:pPr>
            <a:r>
              <a:rPr i="1" lang="en-US" sz="1100">
                <a:solidFill>
                  <a:srgbClr val="002060"/>
                </a:solidFill>
                <a:latin typeface="Trebuchet MS"/>
                <a:ea typeface="Trebuchet MS"/>
                <a:cs typeface="Trebuchet MS"/>
                <a:sym typeface="Trebuchet MS"/>
              </a:rPr>
              <a:t>$ cat  ~ /.ssh/id_rsa.pub&gt;&gt; ~ /.ssh/authorized_keys</a:t>
            </a:r>
          </a:p>
          <a:p>
            <a:pPr indent="0" lvl="0" marL="292100" rtl="0">
              <a:lnSpc>
                <a:spcPct val="138000"/>
              </a:lnSpc>
              <a:spcBef>
                <a:spcPts val="0"/>
              </a:spcBef>
              <a:buNone/>
            </a:pPr>
            <a:r>
              <a:rPr i="1" lang="en-US" sz="1100">
                <a:solidFill>
                  <a:srgbClr val="002060"/>
                </a:solidFill>
                <a:latin typeface="Trebuchet MS"/>
                <a:ea typeface="Trebuchet MS"/>
                <a:cs typeface="Trebuchet MS"/>
                <a:sym typeface="Trebuchet MS"/>
              </a:rPr>
              <a:t>$ ssh-copy-id -i  /root/.ssh/id_rsa.pub bigdata@slave</a:t>
            </a:r>
          </a:p>
        </p:txBody>
      </p:sp>
      <p:pic>
        <p:nvPicPr>
          <p:cNvPr id="403" name="Shape 403"/>
          <p:cNvPicPr preferRelativeResize="0"/>
          <p:nvPr/>
        </p:nvPicPr>
        <p:blipFill>
          <a:blip r:embed="rId3">
            <a:alphaModFix/>
          </a:blip>
          <a:stretch>
            <a:fillRect/>
          </a:stretch>
        </p:blipFill>
        <p:spPr>
          <a:xfrm>
            <a:off x="5030275" y="1086125"/>
            <a:ext cx="3920549" cy="2252499"/>
          </a:xfrm>
          <a:prstGeom prst="rect">
            <a:avLst/>
          </a:prstGeom>
          <a:noFill/>
          <a:ln>
            <a:noFill/>
          </a:ln>
        </p:spPr>
      </p:pic>
      <p:pic>
        <p:nvPicPr>
          <p:cNvPr id="404" name="Shape 404"/>
          <p:cNvPicPr preferRelativeResize="0"/>
          <p:nvPr/>
        </p:nvPicPr>
        <p:blipFill>
          <a:blip r:embed="rId4">
            <a:alphaModFix/>
          </a:blip>
          <a:stretch>
            <a:fillRect/>
          </a:stretch>
        </p:blipFill>
        <p:spPr>
          <a:xfrm>
            <a:off x="1263200" y="4118550"/>
            <a:ext cx="6200775" cy="342900"/>
          </a:xfrm>
          <a:prstGeom prst="rect">
            <a:avLst/>
          </a:prstGeom>
          <a:noFill/>
          <a:ln>
            <a:noFill/>
          </a:ln>
        </p:spPr>
      </p:pic>
      <p:pic>
        <p:nvPicPr>
          <p:cNvPr id="405" name="Shape 405"/>
          <p:cNvPicPr preferRelativeResize="0"/>
          <p:nvPr/>
        </p:nvPicPr>
        <p:blipFill>
          <a:blip r:embed="rId5">
            <a:alphaModFix/>
          </a:blip>
          <a:stretch>
            <a:fillRect/>
          </a:stretch>
        </p:blipFill>
        <p:spPr>
          <a:xfrm>
            <a:off x="743875" y="4546575"/>
            <a:ext cx="7879326" cy="1253156"/>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Pruebas de autenticación</a:t>
            </a:r>
          </a:p>
        </p:txBody>
      </p:sp>
      <p:sp>
        <p:nvSpPr>
          <p:cNvPr id="412" name="Shape 412"/>
          <p:cNvSpPr/>
          <p:nvPr/>
        </p:nvSpPr>
        <p:spPr>
          <a:xfrm>
            <a:off x="681125" y="987852"/>
            <a:ext cx="8134499" cy="658500"/>
          </a:xfrm>
          <a:prstGeom prst="rect">
            <a:avLst/>
          </a:prstGeom>
          <a:noFill/>
          <a:ln>
            <a:noFill/>
          </a:ln>
        </p:spPr>
        <p:txBody>
          <a:bodyPr anchorCtr="0" anchor="t" bIns="45000" lIns="90000" rIns="90000" tIns="45000">
            <a:noAutofit/>
          </a:bodyPr>
          <a:lstStyle/>
          <a:p>
            <a:pPr lvl="0" rtl="0">
              <a:lnSpc>
                <a:spcPct val="120000"/>
              </a:lnSpc>
              <a:spcBef>
                <a:spcPts val="0"/>
              </a:spcBef>
              <a:buClr>
                <a:schemeClr val="dk1"/>
              </a:buClr>
              <a:buSzPct val="100000"/>
              <a:buFont typeface="Arial"/>
              <a:buNone/>
            </a:pPr>
            <a:r>
              <a:rPr lang="en-US" sz="1100">
                <a:solidFill>
                  <a:srgbClr val="002060"/>
                </a:solidFill>
                <a:latin typeface="Trebuchet MS"/>
                <a:ea typeface="Trebuchet MS"/>
                <a:cs typeface="Trebuchet MS"/>
                <a:sym typeface="Trebuchet MS"/>
              </a:rPr>
              <a:t>Una vez configurados los accesos realizaremos pruebas de conexión como se observa en las pantallas siguientes:</a:t>
            </a:r>
          </a:p>
          <a:p>
            <a:pPr lvl="0" rtl="0">
              <a:lnSpc>
                <a:spcPct val="120000"/>
              </a:lnSpc>
              <a:spcBef>
                <a:spcPts val="0"/>
              </a:spcBef>
              <a:buClr>
                <a:schemeClr val="dk1"/>
              </a:buClr>
              <a:buFont typeface="Arial"/>
              <a:buNone/>
            </a:pPr>
            <a:r>
              <a:t/>
            </a:r>
            <a:endParaRPr sz="1100">
              <a:solidFill>
                <a:srgbClr val="002060"/>
              </a:solidFill>
              <a:latin typeface="Trebuchet MS"/>
              <a:ea typeface="Trebuchet MS"/>
              <a:cs typeface="Trebuchet MS"/>
              <a:sym typeface="Trebuchet MS"/>
            </a:endParaRPr>
          </a:p>
          <a:p>
            <a:pPr lvl="0" rtl="0">
              <a:lnSpc>
                <a:spcPct val="120000"/>
              </a:lnSpc>
              <a:spcBef>
                <a:spcPts val="0"/>
              </a:spcBef>
              <a:buClr>
                <a:schemeClr val="dk1"/>
              </a:buClr>
              <a:buSzPct val="100000"/>
              <a:buFont typeface="Arial"/>
              <a:buNone/>
            </a:pPr>
            <a:r>
              <a:rPr lang="en-US" sz="1100">
                <a:solidFill>
                  <a:srgbClr val="002060"/>
                </a:solidFill>
                <a:latin typeface="Trebuchet MS"/>
                <a:ea typeface="Trebuchet MS"/>
                <a:cs typeface="Trebuchet MS"/>
                <a:sym typeface="Trebuchet MS"/>
              </a:rPr>
              <a:t>Desde el nodo master ejecutaremos el comando ssh slave de modo que nos conectaremos a esa máquina</a:t>
            </a:r>
          </a:p>
        </p:txBody>
      </p:sp>
      <p:sp>
        <p:nvSpPr>
          <p:cNvPr id="413" name="Shape 413"/>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
        <p:nvSpPr>
          <p:cNvPr id="414" name="Shape 414"/>
          <p:cNvSpPr/>
          <p:nvPr/>
        </p:nvSpPr>
        <p:spPr>
          <a:xfrm>
            <a:off x="681125" y="2435651"/>
            <a:ext cx="8134499" cy="306299"/>
          </a:xfrm>
          <a:prstGeom prst="rect">
            <a:avLst/>
          </a:prstGeom>
          <a:noFill/>
          <a:ln>
            <a:noFill/>
          </a:ln>
        </p:spPr>
        <p:txBody>
          <a:bodyPr anchorCtr="0" anchor="t" bIns="45000" lIns="90000" rIns="90000" tIns="45000">
            <a:noAutofit/>
          </a:bodyPr>
          <a:lstStyle/>
          <a:p>
            <a:pPr lvl="0" rtl="0">
              <a:lnSpc>
                <a:spcPct val="120000"/>
              </a:lnSpc>
              <a:spcBef>
                <a:spcPts val="0"/>
              </a:spcBef>
              <a:buClr>
                <a:schemeClr val="dk1"/>
              </a:buClr>
              <a:buSzPct val="100000"/>
              <a:buFont typeface="Arial"/>
              <a:buNone/>
            </a:pPr>
            <a:r>
              <a:rPr lang="en-US" sz="1100">
                <a:solidFill>
                  <a:srgbClr val="002060"/>
                </a:solidFill>
                <a:latin typeface="Trebuchet MS"/>
                <a:ea typeface="Trebuchet MS"/>
                <a:cs typeface="Trebuchet MS"/>
                <a:sym typeface="Trebuchet MS"/>
              </a:rPr>
              <a:t>Como resultado nos habremos conectado al nodo esclavo y podremos interactuar sobre él.</a:t>
            </a:r>
          </a:p>
        </p:txBody>
      </p:sp>
      <p:sp>
        <p:nvSpPr>
          <p:cNvPr id="415" name="Shape 415"/>
          <p:cNvSpPr/>
          <p:nvPr/>
        </p:nvSpPr>
        <p:spPr>
          <a:xfrm>
            <a:off x="681125" y="4950250"/>
            <a:ext cx="8134499" cy="306299"/>
          </a:xfrm>
          <a:prstGeom prst="rect">
            <a:avLst/>
          </a:prstGeom>
          <a:noFill/>
          <a:ln>
            <a:noFill/>
          </a:ln>
        </p:spPr>
        <p:txBody>
          <a:bodyPr anchorCtr="0" anchor="t" bIns="45000" lIns="90000" rIns="90000" tIns="45000">
            <a:noAutofit/>
          </a:bodyPr>
          <a:lstStyle/>
          <a:p>
            <a:pPr lvl="0" rtl="0">
              <a:lnSpc>
                <a:spcPct val="120000"/>
              </a:lnSpc>
              <a:spcBef>
                <a:spcPts val="0"/>
              </a:spcBef>
              <a:buClr>
                <a:schemeClr val="dk1"/>
              </a:buClr>
              <a:buSzPct val="100000"/>
              <a:buFont typeface="Arial"/>
              <a:buNone/>
            </a:pPr>
            <a:r>
              <a:rPr lang="en-US" sz="1100">
                <a:solidFill>
                  <a:srgbClr val="002060"/>
                </a:solidFill>
                <a:latin typeface="Trebuchet MS"/>
                <a:ea typeface="Trebuchet MS"/>
                <a:cs typeface="Trebuchet MS"/>
                <a:sym typeface="Trebuchet MS"/>
              </a:rPr>
              <a:t>Para volver al nodo master ejecutaremos el comando exit</a:t>
            </a:r>
          </a:p>
        </p:txBody>
      </p:sp>
      <p:pic>
        <p:nvPicPr>
          <p:cNvPr id="416" name="Shape 416"/>
          <p:cNvPicPr preferRelativeResize="0"/>
          <p:nvPr/>
        </p:nvPicPr>
        <p:blipFill>
          <a:blip r:embed="rId3">
            <a:alphaModFix/>
          </a:blip>
          <a:stretch>
            <a:fillRect/>
          </a:stretch>
        </p:blipFill>
        <p:spPr>
          <a:xfrm>
            <a:off x="762000" y="1752600"/>
            <a:ext cx="2743200" cy="638175"/>
          </a:xfrm>
          <a:prstGeom prst="rect">
            <a:avLst/>
          </a:prstGeom>
          <a:noFill/>
          <a:ln>
            <a:noFill/>
          </a:ln>
        </p:spPr>
      </p:pic>
      <p:pic>
        <p:nvPicPr>
          <p:cNvPr id="417" name="Shape 417"/>
          <p:cNvPicPr preferRelativeResize="0"/>
          <p:nvPr/>
        </p:nvPicPr>
        <p:blipFill>
          <a:blip r:embed="rId4">
            <a:alphaModFix/>
          </a:blip>
          <a:stretch>
            <a:fillRect/>
          </a:stretch>
        </p:blipFill>
        <p:spPr>
          <a:xfrm>
            <a:off x="762000" y="2819400"/>
            <a:ext cx="5753100" cy="2000250"/>
          </a:xfrm>
          <a:prstGeom prst="rect">
            <a:avLst/>
          </a:prstGeom>
          <a:noFill/>
          <a:ln>
            <a:noFill/>
          </a:ln>
        </p:spPr>
      </p:pic>
      <p:pic>
        <p:nvPicPr>
          <p:cNvPr id="418" name="Shape 418"/>
          <p:cNvPicPr preferRelativeResize="0"/>
          <p:nvPr/>
        </p:nvPicPr>
        <p:blipFill>
          <a:blip r:embed="rId5">
            <a:alphaModFix/>
          </a:blip>
          <a:stretch>
            <a:fillRect/>
          </a:stretch>
        </p:blipFill>
        <p:spPr>
          <a:xfrm>
            <a:off x="762000" y="5334000"/>
            <a:ext cx="2695575" cy="70485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Configuración del cluster</a:t>
            </a:r>
          </a:p>
        </p:txBody>
      </p:sp>
      <p:pic>
        <p:nvPicPr>
          <p:cNvPr id="425" name="Shape 425"/>
          <p:cNvPicPr preferRelativeResize="0"/>
          <p:nvPr/>
        </p:nvPicPr>
        <p:blipFill>
          <a:blip r:embed="rId3">
            <a:alphaModFix/>
          </a:blip>
          <a:stretch>
            <a:fillRect/>
          </a:stretch>
        </p:blipFill>
        <p:spPr>
          <a:xfrm>
            <a:off x="4043600" y="2036747"/>
            <a:ext cx="5005525" cy="3897250"/>
          </a:xfrm>
          <a:prstGeom prst="rect">
            <a:avLst/>
          </a:prstGeom>
          <a:noFill/>
          <a:ln>
            <a:noFill/>
          </a:ln>
        </p:spPr>
      </p:pic>
      <p:sp>
        <p:nvSpPr>
          <p:cNvPr id="426" name="Shape 426"/>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
        <p:nvSpPr>
          <p:cNvPr id="427" name="Shape 427"/>
          <p:cNvSpPr txBox="1"/>
          <p:nvPr/>
        </p:nvSpPr>
        <p:spPr>
          <a:xfrm>
            <a:off x="987250" y="1078600"/>
            <a:ext cx="7680900" cy="917700"/>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Una vez tenemos las dos máquinas comunicadas, vamos a explicar como configurar una máquina ubuntu como nodo maestro y otra como nodo esclavo. El nodo maestro actuará también como nodo esclavo debido a que sólo hay dos máquinas disponibles en el cluster pero necesitamos distribuir la información y el procesamiento entre múltiples máquinas.</a:t>
            </a:r>
          </a:p>
        </p:txBody>
      </p:sp>
      <p:sp>
        <p:nvSpPr>
          <p:cNvPr id="428" name="Shape 428"/>
          <p:cNvSpPr txBox="1"/>
          <p:nvPr/>
        </p:nvSpPr>
        <p:spPr>
          <a:xfrm>
            <a:off x="987250" y="2057950"/>
            <a:ext cx="3246600" cy="2232299"/>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sz="1100">
                <a:solidFill>
                  <a:srgbClr val="002060"/>
                </a:solidFill>
                <a:latin typeface="Trebuchet MS"/>
                <a:ea typeface="Trebuchet MS"/>
                <a:cs typeface="Trebuchet MS"/>
                <a:sym typeface="Trebuchet MS"/>
              </a:rPr>
              <a:t>El nodo maestro lanzará los demonios para cada capa:</a:t>
            </a:r>
          </a:p>
          <a:p>
            <a:pPr indent="-298450" lvl="0" marL="457200" rtl="0">
              <a:lnSpc>
                <a:spcPct val="138000"/>
              </a:lnSpc>
              <a:spcBef>
                <a:spcPts val="0"/>
              </a:spcBef>
              <a:buClr>
                <a:srgbClr val="002060"/>
              </a:buClr>
              <a:buSzPct val="100000"/>
              <a:buFont typeface="Arial"/>
              <a:buChar char="●"/>
            </a:pPr>
            <a:r>
              <a:rPr lang="en-US" sz="1100">
                <a:solidFill>
                  <a:srgbClr val="002060"/>
                </a:solidFill>
                <a:latin typeface="Trebuchet MS"/>
                <a:ea typeface="Trebuchet MS"/>
                <a:cs typeface="Trebuchet MS"/>
                <a:sym typeface="Trebuchet MS"/>
              </a:rPr>
              <a:t>Namenode para la capa de almacenamiento en HDFS</a:t>
            </a:r>
          </a:p>
          <a:p>
            <a:pPr indent="-298450" lvl="0" marL="457200" rtl="0">
              <a:lnSpc>
                <a:spcPct val="138000"/>
              </a:lnSpc>
              <a:spcBef>
                <a:spcPts val="0"/>
              </a:spcBef>
              <a:buClr>
                <a:srgbClr val="002060"/>
              </a:buClr>
              <a:buSzPct val="100000"/>
              <a:buFont typeface="Arial"/>
              <a:buChar char="●"/>
            </a:pPr>
            <a:r>
              <a:rPr lang="en-US" sz="1100">
                <a:solidFill>
                  <a:srgbClr val="002060"/>
                </a:solidFill>
                <a:latin typeface="Trebuchet MS"/>
                <a:ea typeface="Trebuchet MS"/>
                <a:cs typeface="Trebuchet MS"/>
                <a:sym typeface="Trebuchet MS"/>
              </a:rPr>
              <a:t>Jobtracker para la capa de procesamiento de MapReduce</a:t>
            </a:r>
          </a:p>
          <a:p>
            <a:pPr lvl="0" rtl="0">
              <a:lnSpc>
                <a:spcPct val="138000"/>
              </a:lnSpc>
              <a:spcBef>
                <a:spcPts val="0"/>
              </a:spcBef>
              <a:buNone/>
            </a:pPr>
            <a:r>
              <a:rPr lang="en-US" sz="1100">
                <a:solidFill>
                  <a:srgbClr val="002060"/>
                </a:solidFill>
                <a:latin typeface="Trebuchet MS"/>
                <a:ea typeface="Trebuchet MS"/>
                <a:cs typeface="Trebuchet MS"/>
                <a:sym typeface="Trebuchet MS"/>
              </a:rPr>
              <a:t>Ambas máquinas ejecutarán demonios esclavo:</a:t>
            </a:r>
          </a:p>
          <a:p>
            <a:pPr indent="-298450" lvl="0" marL="457200" rtl="0">
              <a:lnSpc>
                <a:spcPct val="138000"/>
              </a:lnSpc>
              <a:spcBef>
                <a:spcPts val="0"/>
              </a:spcBef>
              <a:buClr>
                <a:srgbClr val="002060"/>
              </a:buClr>
              <a:buSzPct val="100000"/>
              <a:buFont typeface="Arial"/>
              <a:buChar char="●"/>
            </a:pPr>
            <a:r>
              <a:rPr lang="en-US" sz="1100">
                <a:solidFill>
                  <a:srgbClr val="002060"/>
                </a:solidFill>
                <a:latin typeface="Trebuchet MS"/>
                <a:ea typeface="Trebuchet MS"/>
                <a:cs typeface="Trebuchet MS"/>
                <a:sym typeface="Trebuchet MS"/>
              </a:rPr>
              <a:t>Datanode para la capa de HDFS</a:t>
            </a:r>
          </a:p>
          <a:p>
            <a:pPr indent="-298450" lvl="0" marL="457200" rtl="0">
              <a:lnSpc>
                <a:spcPct val="115000"/>
              </a:lnSpc>
              <a:spcBef>
                <a:spcPts val="0"/>
              </a:spcBef>
              <a:buClr>
                <a:srgbClr val="002060"/>
              </a:buClr>
              <a:buSzPct val="100000"/>
              <a:buFont typeface="Arial"/>
              <a:buChar char="●"/>
            </a:pPr>
            <a:r>
              <a:rPr lang="en-US" sz="1100">
                <a:solidFill>
                  <a:srgbClr val="002060"/>
                </a:solidFill>
                <a:latin typeface="Trebuchet MS"/>
                <a:ea typeface="Trebuchet MS"/>
                <a:cs typeface="Trebuchet MS"/>
                <a:sym typeface="Trebuchet MS"/>
              </a:rPr>
              <a:t>TaskTracker para la capa de MapReduce.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Configuración </a:t>
            </a:r>
            <a:r>
              <a:rPr b="1" lang="en-US" sz="2200">
                <a:solidFill>
                  <a:srgbClr val="1C1C1C"/>
                </a:solidFill>
              </a:rPr>
              <a:t>del cluster</a:t>
            </a:r>
          </a:p>
        </p:txBody>
      </p:sp>
      <p:sp>
        <p:nvSpPr>
          <p:cNvPr id="435" name="Shape 435"/>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pic>
        <p:nvPicPr>
          <p:cNvPr id="436" name="Shape 436"/>
          <p:cNvPicPr preferRelativeResize="0"/>
          <p:nvPr/>
        </p:nvPicPr>
        <p:blipFill>
          <a:blip r:embed="rId3">
            <a:alphaModFix/>
          </a:blip>
          <a:stretch>
            <a:fillRect/>
          </a:stretch>
        </p:blipFill>
        <p:spPr>
          <a:xfrm>
            <a:off x="1206875" y="1834700"/>
            <a:ext cx="6867525" cy="4171950"/>
          </a:xfrm>
          <a:prstGeom prst="rect">
            <a:avLst/>
          </a:prstGeom>
          <a:noFill/>
          <a:ln>
            <a:noFill/>
          </a:ln>
        </p:spPr>
      </p:pic>
      <p:sp>
        <p:nvSpPr>
          <p:cNvPr id="437" name="Shape 437"/>
          <p:cNvSpPr txBox="1"/>
          <p:nvPr/>
        </p:nvSpPr>
        <p:spPr>
          <a:xfrm>
            <a:off x="847150" y="861275"/>
            <a:ext cx="7878300" cy="1231499"/>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sz="1100">
                <a:solidFill>
                  <a:srgbClr val="002060"/>
                </a:solidFill>
                <a:latin typeface="Trebuchet MS"/>
                <a:ea typeface="Trebuchet MS"/>
                <a:cs typeface="Trebuchet MS"/>
                <a:sym typeface="Trebuchet MS"/>
              </a:rPr>
              <a:t>En el archivo sbin/slaves.sh ubicado en el directorio donde en su momento instalamos hadoop se pueden consultar las rutas por defecto con la configuración de hadoop. Una buena práctica es mover estos directorios para independizar la configuración de la instalación.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sp>
        <p:nvSpPr>
          <p:cNvPr id="443" name="Shape 443"/>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Configuración </a:t>
            </a:r>
            <a:r>
              <a:rPr b="1" lang="en-US" sz="2200">
                <a:solidFill>
                  <a:srgbClr val="1C1C1C"/>
                </a:solidFill>
              </a:rPr>
              <a:t>del cluster</a:t>
            </a:r>
          </a:p>
        </p:txBody>
      </p:sp>
      <p:sp>
        <p:nvSpPr>
          <p:cNvPr id="444" name="Shape 444"/>
          <p:cNvSpPr/>
          <p:nvPr/>
        </p:nvSpPr>
        <p:spPr>
          <a:xfrm>
            <a:off x="345125" y="1043755"/>
            <a:ext cx="8134499" cy="339600"/>
          </a:xfrm>
          <a:prstGeom prst="rect">
            <a:avLst/>
          </a:prstGeom>
          <a:noFill/>
          <a:ln>
            <a:noFill/>
          </a:ln>
        </p:spPr>
        <p:txBody>
          <a:bodyPr anchorCtr="0" anchor="t" bIns="45000" lIns="90000" rIns="90000" tIns="45000">
            <a:noAutofit/>
          </a:bodyPr>
          <a:lstStyle/>
          <a:p>
            <a:pPr indent="457200" lvl="0" marR="0" rtl="0" algn="l">
              <a:lnSpc>
                <a:spcPct val="100000"/>
              </a:lnSpc>
              <a:spcBef>
                <a:spcPts val="0"/>
              </a:spcBef>
              <a:buNone/>
            </a:pPr>
            <a:r>
              <a:rPr b="0" baseline="0" i="0" lang="en-US" sz="1100" u="none" cap="none" strike="noStrike">
                <a:solidFill>
                  <a:srgbClr val="002060"/>
                </a:solidFill>
                <a:latin typeface="Trebuchet MS"/>
                <a:ea typeface="Trebuchet MS"/>
                <a:cs typeface="Trebuchet MS"/>
                <a:sym typeface="Trebuchet MS"/>
              </a:rPr>
              <a:t>Paso 1: Crear ficheros master y slaves (sólo en el nodo maestro) </a:t>
            </a:r>
          </a:p>
        </p:txBody>
      </p:sp>
      <p:sp>
        <p:nvSpPr>
          <p:cNvPr id="445" name="Shape 445"/>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446" name="Shape 446"/>
          <p:cNvSpPr txBox="1"/>
          <p:nvPr/>
        </p:nvSpPr>
        <p:spPr>
          <a:xfrm>
            <a:off x="809675" y="1732500"/>
            <a:ext cx="7510200" cy="410100"/>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Incluimos la siguiente línea:</a:t>
            </a:r>
          </a:p>
        </p:txBody>
      </p:sp>
      <p:sp>
        <p:nvSpPr>
          <p:cNvPr id="447" name="Shape 447"/>
          <p:cNvSpPr txBox="1"/>
          <p:nvPr/>
        </p:nvSpPr>
        <p:spPr>
          <a:xfrm>
            <a:off x="809675" y="3125800"/>
            <a:ext cx="7912799" cy="573300"/>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A pesar de su nombre, el archivo conf/masters define en qué máquinas Hadoop arrancará los SecondaryNameNode en el cluster. En nuestro caso, es sólo la máquina master.</a:t>
            </a:r>
          </a:p>
        </p:txBody>
      </p:sp>
      <p:sp>
        <p:nvSpPr>
          <p:cNvPr id="448" name="Shape 448"/>
          <p:cNvSpPr txBox="1"/>
          <p:nvPr/>
        </p:nvSpPr>
        <p:spPr>
          <a:xfrm>
            <a:off x="791737" y="3699100"/>
            <a:ext cx="8534100" cy="459299"/>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b="1" lang="en-US" sz="1100">
                <a:solidFill>
                  <a:srgbClr val="002060"/>
                </a:solidFill>
                <a:latin typeface="Trebuchet MS"/>
                <a:ea typeface="Trebuchet MS"/>
                <a:cs typeface="Trebuchet MS"/>
                <a:sym typeface="Trebuchet MS"/>
              </a:rPr>
              <a:t>Paso 2</a:t>
            </a:r>
            <a:r>
              <a:rPr lang="en-US" sz="1100">
                <a:solidFill>
                  <a:srgbClr val="002060"/>
                </a:solidFill>
                <a:latin typeface="Trebuchet MS"/>
                <a:ea typeface="Trebuchet MS"/>
                <a:cs typeface="Trebuchet MS"/>
                <a:sym typeface="Trebuchet MS"/>
              </a:rPr>
              <a:t>: Crear ficheros slaves (sólo en el nodo maestro)</a:t>
            </a:r>
          </a:p>
        </p:txBody>
      </p:sp>
      <p:sp>
        <p:nvSpPr>
          <p:cNvPr id="449" name="Shape 449"/>
          <p:cNvSpPr txBox="1"/>
          <p:nvPr/>
        </p:nvSpPr>
        <p:spPr>
          <a:xfrm>
            <a:off x="819650" y="4636150"/>
            <a:ext cx="7703099" cy="304799"/>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Actualizar el fichero etc/hadoop/slaves y añadir un host esclavo por línea.</a:t>
            </a:r>
          </a:p>
          <a:p>
            <a:pPr lvl="0" rtl="0">
              <a:spcBef>
                <a:spcPts val="0"/>
              </a:spcBef>
              <a:buNone/>
            </a:pPr>
            <a:r>
              <a:t/>
            </a:r>
            <a:endParaRPr sz="1100">
              <a:solidFill>
                <a:srgbClr val="002060"/>
              </a:solidFill>
              <a:latin typeface="Trebuchet MS"/>
              <a:ea typeface="Trebuchet MS"/>
              <a:cs typeface="Trebuchet MS"/>
              <a:sym typeface="Trebuchet MS"/>
            </a:endParaRPr>
          </a:p>
        </p:txBody>
      </p:sp>
      <p:pic>
        <p:nvPicPr>
          <p:cNvPr id="450" name="Shape 450"/>
          <p:cNvPicPr preferRelativeResize="0"/>
          <p:nvPr/>
        </p:nvPicPr>
        <p:blipFill>
          <a:blip r:embed="rId3">
            <a:alphaModFix/>
          </a:blip>
          <a:stretch>
            <a:fillRect/>
          </a:stretch>
        </p:blipFill>
        <p:spPr>
          <a:xfrm>
            <a:off x="914400" y="1371600"/>
            <a:ext cx="5257800" cy="342900"/>
          </a:xfrm>
          <a:prstGeom prst="rect">
            <a:avLst/>
          </a:prstGeom>
          <a:noFill/>
          <a:ln>
            <a:noFill/>
          </a:ln>
        </p:spPr>
      </p:pic>
      <p:pic>
        <p:nvPicPr>
          <p:cNvPr id="451" name="Shape 451"/>
          <p:cNvPicPr preferRelativeResize="0"/>
          <p:nvPr/>
        </p:nvPicPr>
        <p:blipFill>
          <a:blip r:embed="rId4">
            <a:alphaModFix/>
          </a:blip>
          <a:stretch>
            <a:fillRect/>
          </a:stretch>
        </p:blipFill>
        <p:spPr>
          <a:xfrm>
            <a:off x="914400" y="2133600"/>
            <a:ext cx="5257800" cy="752475"/>
          </a:xfrm>
          <a:prstGeom prst="rect">
            <a:avLst/>
          </a:prstGeom>
          <a:noFill/>
          <a:ln>
            <a:noFill/>
          </a:ln>
        </p:spPr>
      </p:pic>
      <p:pic>
        <p:nvPicPr>
          <p:cNvPr id="452" name="Shape 452"/>
          <p:cNvPicPr preferRelativeResize="0"/>
          <p:nvPr/>
        </p:nvPicPr>
        <p:blipFill>
          <a:blip r:embed="rId5">
            <a:alphaModFix/>
          </a:blip>
          <a:stretch>
            <a:fillRect/>
          </a:stretch>
        </p:blipFill>
        <p:spPr>
          <a:xfrm>
            <a:off x="914400" y="4114800"/>
            <a:ext cx="5010150" cy="361950"/>
          </a:xfrm>
          <a:prstGeom prst="rect">
            <a:avLst/>
          </a:prstGeom>
          <a:noFill/>
          <a:ln>
            <a:noFill/>
          </a:ln>
        </p:spPr>
      </p:pic>
      <p:pic>
        <p:nvPicPr>
          <p:cNvPr id="453" name="Shape 453"/>
          <p:cNvPicPr preferRelativeResize="0"/>
          <p:nvPr/>
        </p:nvPicPr>
        <p:blipFill>
          <a:blip r:embed="rId6">
            <a:alphaModFix/>
          </a:blip>
          <a:stretch>
            <a:fillRect/>
          </a:stretch>
        </p:blipFill>
        <p:spPr>
          <a:xfrm>
            <a:off x="914400" y="4876800"/>
            <a:ext cx="5257800" cy="885825"/>
          </a:xfrm>
          <a:prstGeom prst="rect">
            <a:avLst/>
          </a:prstGeom>
          <a:noFill/>
          <a:ln>
            <a:noFill/>
          </a:ln>
        </p:spPr>
      </p:pic>
      <p:pic>
        <p:nvPicPr>
          <p:cNvPr id="454" name="Shape 454"/>
          <p:cNvPicPr preferRelativeResize="0"/>
          <p:nvPr/>
        </p:nvPicPr>
        <p:blipFill>
          <a:blip r:embed="rId7">
            <a:alphaModFix/>
          </a:blip>
          <a:stretch>
            <a:fillRect/>
          </a:stretch>
        </p:blipFill>
        <p:spPr>
          <a:xfrm>
            <a:off x="6477000" y="4800600"/>
            <a:ext cx="2381250" cy="90487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x="0" y="0"/>
          <a:ext cx="0" cy="0"/>
          <a:chOff x="0" y="0"/>
          <a:chExt cx="0" cy="0"/>
        </a:xfrm>
      </p:grpSpPr>
      <p:sp>
        <p:nvSpPr>
          <p:cNvPr id="460" name="Shape 460"/>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461" name="Shape 461"/>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Configuración </a:t>
            </a:r>
            <a:r>
              <a:rPr b="1" lang="en-US" sz="2200">
                <a:solidFill>
                  <a:srgbClr val="1C1C1C"/>
                </a:solidFill>
              </a:rPr>
              <a:t>del cluster</a:t>
            </a:r>
          </a:p>
        </p:txBody>
      </p:sp>
      <p:sp>
        <p:nvSpPr>
          <p:cNvPr id="462" name="Shape 462"/>
          <p:cNvSpPr/>
          <p:nvPr/>
        </p:nvSpPr>
        <p:spPr>
          <a:xfrm>
            <a:off x="916975" y="852600"/>
            <a:ext cx="7510200" cy="28079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b="0" baseline="0" i="0" lang="en-US" sz="1100" u="none" cap="none" strike="noStrike">
                <a:solidFill>
                  <a:srgbClr val="002060"/>
                </a:solidFill>
                <a:latin typeface="Trebuchet MS"/>
                <a:ea typeface="Trebuchet MS"/>
                <a:cs typeface="Trebuchet MS"/>
                <a:sym typeface="Trebuchet MS"/>
              </a:rPr>
              <a:t>Paso </a:t>
            </a:r>
            <a:r>
              <a:rPr lang="en-US" sz="1100">
                <a:solidFill>
                  <a:srgbClr val="002060"/>
                </a:solidFill>
                <a:latin typeface="Trebuchet MS"/>
                <a:ea typeface="Trebuchet MS"/>
                <a:cs typeface="Trebuchet MS"/>
                <a:sym typeface="Trebuchet MS"/>
              </a:rPr>
              <a:t>3</a:t>
            </a:r>
            <a:r>
              <a:rPr b="0" baseline="0" i="0" lang="en-US" sz="1100" u="none" cap="none" strike="noStrike">
                <a:solidFill>
                  <a:srgbClr val="002060"/>
                </a:solidFill>
                <a:latin typeface="Trebuchet MS"/>
                <a:ea typeface="Trebuchet MS"/>
                <a:cs typeface="Trebuchet MS"/>
                <a:sym typeface="Trebuchet MS"/>
              </a:rPr>
              <a:t>: actualizar el fichero /$HADOOP_HOME/etc/hadoop/core-site.xml (todos los nodos)</a:t>
            </a:r>
          </a:p>
          <a:p>
            <a:pPr indent="114300" lvl="1" marL="0" marR="0" rtl="0" algn="l">
              <a:lnSpc>
                <a:spcPct val="100000"/>
              </a:lnSpc>
              <a:spcBef>
                <a:spcPts val="0"/>
              </a:spcBef>
              <a:buFont typeface="Noto Symbol"/>
              <a:buNone/>
            </a:pPr>
            <a:r>
              <a:t/>
            </a:r>
            <a:endParaRPr b="0" baseline="0" i="0" sz="1800" u="none" cap="none" strike="noStrike"/>
          </a:p>
        </p:txBody>
      </p:sp>
      <p:sp>
        <p:nvSpPr>
          <p:cNvPr id="463" name="Shape 463"/>
          <p:cNvSpPr txBox="1"/>
          <p:nvPr/>
        </p:nvSpPr>
        <p:spPr>
          <a:xfrm>
            <a:off x="916975" y="1698500"/>
            <a:ext cx="7944600" cy="444300"/>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Modificamos el parámetro</a:t>
            </a:r>
            <a:r>
              <a:rPr lang="en-US" sz="1100">
                <a:solidFill>
                  <a:srgbClr val="002060"/>
                </a:solidFill>
                <a:latin typeface="Trebuchet MS"/>
                <a:ea typeface="Trebuchet MS"/>
                <a:cs typeface="Trebuchet MS"/>
                <a:sym typeface="Trebuchet MS"/>
                <a:hlinkClick r:id="rId3"/>
              </a:rPr>
              <a:t> </a:t>
            </a:r>
            <a:r>
              <a:rPr lang="en-US" sz="1100" u="sng">
                <a:solidFill>
                  <a:srgbClr val="002060"/>
                </a:solidFill>
                <a:latin typeface="Trebuchet MS"/>
                <a:ea typeface="Trebuchet MS"/>
                <a:cs typeface="Trebuchet MS"/>
                <a:sym typeface="Trebuchet MS"/>
                <a:hlinkClick r:id="rId4"/>
              </a:rPr>
              <a:t>fs.default.name</a:t>
            </a:r>
            <a:r>
              <a:rPr lang="en-US" sz="1100">
                <a:solidFill>
                  <a:srgbClr val="002060"/>
                </a:solidFill>
                <a:latin typeface="Trebuchet MS"/>
                <a:ea typeface="Trebuchet MS"/>
                <a:cs typeface="Trebuchet MS"/>
                <a:sym typeface="Trebuchet MS"/>
              </a:rPr>
              <a:t> que especifica el NameNode(HDFS master) host y puerto.</a:t>
            </a:r>
          </a:p>
        </p:txBody>
      </p:sp>
      <p:pic>
        <p:nvPicPr>
          <p:cNvPr id="464" name="Shape 464"/>
          <p:cNvPicPr preferRelativeResize="0"/>
          <p:nvPr/>
        </p:nvPicPr>
        <p:blipFill>
          <a:blip r:embed="rId5">
            <a:alphaModFix/>
          </a:blip>
          <a:stretch>
            <a:fillRect/>
          </a:stretch>
        </p:blipFill>
        <p:spPr>
          <a:xfrm>
            <a:off x="1762275" y="2108200"/>
            <a:ext cx="4167571" cy="1265587"/>
          </a:xfrm>
          <a:prstGeom prst="rect">
            <a:avLst/>
          </a:prstGeom>
          <a:noFill/>
          <a:ln>
            <a:noFill/>
          </a:ln>
        </p:spPr>
      </p:pic>
      <p:sp>
        <p:nvSpPr>
          <p:cNvPr id="465" name="Shape 465"/>
          <p:cNvSpPr txBox="1"/>
          <p:nvPr/>
        </p:nvSpPr>
        <p:spPr>
          <a:xfrm>
            <a:off x="955525" y="3520950"/>
            <a:ext cx="7027200" cy="280799"/>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b="1" lang="en-US" sz="1100">
                <a:solidFill>
                  <a:srgbClr val="002060"/>
                </a:solidFill>
                <a:latin typeface="Trebuchet MS"/>
                <a:ea typeface="Trebuchet MS"/>
                <a:cs typeface="Trebuchet MS"/>
                <a:sym typeface="Trebuchet MS"/>
              </a:rPr>
              <a:t>Paso 4</a:t>
            </a:r>
            <a:r>
              <a:rPr lang="en-US" sz="1100">
                <a:solidFill>
                  <a:srgbClr val="002060"/>
                </a:solidFill>
                <a:latin typeface="Trebuchet MS"/>
                <a:ea typeface="Trebuchet MS"/>
                <a:cs typeface="Trebuchet MS"/>
                <a:sym typeface="Trebuchet MS"/>
              </a:rPr>
              <a:t>: Editar el fichero etc/hadoop/mapred-site.xml (todos los nodos):</a:t>
            </a:r>
          </a:p>
        </p:txBody>
      </p:sp>
      <p:sp>
        <p:nvSpPr>
          <p:cNvPr id="466" name="Shape 466"/>
          <p:cNvSpPr txBox="1"/>
          <p:nvPr/>
        </p:nvSpPr>
        <p:spPr>
          <a:xfrm>
            <a:off x="1110800" y="4498500"/>
            <a:ext cx="7338000" cy="1739999"/>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lang="en-US" sz="1100">
                <a:solidFill>
                  <a:srgbClr val="002060"/>
                </a:solidFill>
                <a:latin typeface="Trebuchet MS"/>
                <a:ea typeface="Trebuchet MS"/>
                <a:cs typeface="Trebuchet MS"/>
                <a:sym typeface="Trebuchet MS"/>
              </a:rPr>
              <a:t>Este fichero especifica el puerto y host en el que corre el jobtracker. En el debemos añadir</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&lt;property&gt;</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&lt;name&gt;mapred.job.tracker&lt;/name&gt;</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&lt;value&gt;master:54311&lt;/value&gt;</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&lt;description&gt;El host y puerto en el que el job tracker de MapReduce corre.</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Si se indica "local", entonces los jobs correrán en una única tarea de map-reduce.&lt;/description&gt;</a:t>
            </a:r>
          </a:p>
          <a:p>
            <a:pPr lvl="0" rtl="0">
              <a:lnSpc>
                <a:spcPct val="180000"/>
              </a:lnSpc>
              <a:spcBef>
                <a:spcPts val="0"/>
              </a:spcBef>
              <a:buNone/>
            </a:pPr>
            <a:r>
              <a:rPr i="1" lang="en-US" sz="1100">
                <a:solidFill>
                  <a:srgbClr val="002060"/>
                </a:solidFill>
                <a:latin typeface="Trebuchet MS"/>
                <a:ea typeface="Trebuchet MS"/>
                <a:cs typeface="Trebuchet MS"/>
                <a:sym typeface="Trebuchet MS"/>
              </a:rPr>
              <a:t>&lt;/property&gt;</a:t>
            </a:r>
          </a:p>
        </p:txBody>
      </p:sp>
      <p:pic>
        <p:nvPicPr>
          <p:cNvPr id="467" name="Shape 467"/>
          <p:cNvPicPr preferRelativeResize="0"/>
          <p:nvPr/>
        </p:nvPicPr>
        <p:blipFill>
          <a:blip r:embed="rId6">
            <a:alphaModFix/>
          </a:blip>
          <a:stretch>
            <a:fillRect/>
          </a:stretch>
        </p:blipFill>
        <p:spPr>
          <a:xfrm>
            <a:off x="990600" y="1143000"/>
            <a:ext cx="5257800" cy="342900"/>
          </a:xfrm>
          <a:prstGeom prst="rect">
            <a:avLst/>
          </a:prstGeom>
          <a:noFill/>
          <a:ln>
            <a:noFill/>
          </a:ln>
        </p:spPr>
      </p:pic>
      <p:pic>
        <p:nvPicPr>
          <p:cNvPr id="468" name="Shape 468"/>
          <p:cNvPicPr preferRelativeResize="0"/>
          <p:nvPr/>
        </p:nvPicPr>
        <p:blipFill rotWithShape="1">
          <a:blip r:embed="rId7">
            <a:alphaModFix/>
          </a:blip>
          <a:srcRect b="847080" l="-17400" r="17400" t="-847080"/>
          <a:stretch/>
        </p:blipFill>
        <p:spPr>
          <a:xfrm>
            <a:off x="152400" y="152400"/>
            <a:ext cx="5257800" cy="161925"/>
          </a:xfrm>
          <a:prstGeom prst="rect">
            <a:avLst/>
          </a:prstGeom>
          <a:noFill/>
          <a:ln>
            <a:noFill/>
          </a:ln>
        </p:spPr>
      </p:pic>
      <p:pic>
        <p:nvPicPr>
          <p:cNvPr id="469" name="Shape 469"/>
          <p:cNvPicPr preferRelativeResize="0"/>
          <p:nvPr/>
        </p:nvPicPr>
        <p:blipFill>
          <a:blip r:embed="rId8">
            <a:alphaModFix/>
          </a:blip>
          <a:stretch>
            <a:fillRect/>
          </a:stretch>
        </p:blipFill>
        <p:spPr>
          <a:xfrm>
            <a:off x="990600" y="1600200"/>
            <a:ext cx="5257800" cy="161925"/>
          </a:xfrm>
          <a:prstGeom prst="rect">
            <a:avLst/>
          </a:prstGeom>
          <a:noFill/>
          <a:ln>
            <a:noFill/>
          </a:ln>
        </p:spPr>
      </p:pic>
      <p:pic>
        <p:nvPicPr>
          <p:cNvPr id="470" name="Shape 470"/>
          <p:cNvPicPr preferRelativeResize="0"/>
          <p:nvPr/>
        </p:nvPicPr>
        <p:blipFill>
          <a:blip r:embed="rId9">
            <a:alphaModFix/>
          </a:blip>
          <a:stretch>
            <a:fillRect/>
          </a:stretch>
        </p:blipFill>
        <p:spPr>
          <a:xfrm>
            <a:off x="1066800" y="3810000"/>
            <a:ext cx="5257800" cy="314325"/>
          </a:xfrm>
          <a:prstGeom prst="rect">
            <a:avLst/>
          </a:prstGeom>
          <a:noFill/>
          <a:ln>
            <a:noFill/>
          </a:ln>
        </p:spPr>
      </p:pic>
      <p:pic>
        <p:nvPicPr>
          <p:cNvPr id="471" name="Shape 471"/>
          <p:cNvPicPr preferRelativeResize="0"/>
          <p:nvPr/>
        </p:nvPicPr>
        <p:blipFill>
          <a:blip r:embed="rId10">
            <a:alphaModFix/>
          </a:blip>
          <a:stretch>
            <a:fillRect/>
          </a:stretch>
        </p:blipFill>
        <p:spPr>
          <a:xfrm>
            <a:off x="1066800" y="4191000"/>
            <a:ext cx="5257800" cy="27622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Directorios significativos</a:t>
            </a:r>
          </a:p>
        </p:txBody>
      </p:sp>
      <p:graphicFrame>
        <p:nvGraphicFramePr>
          <p:cNvPr id="73" name="Shape 73"/>
          <p:cNvGraphicFramePr/>
          <p:nvPr/>
        </p:nvGraphicFramePr>
        <p:xfrm>
          <a:off x="250540" y="1371359"/>
          <a:ext cx="3000000" cy="3000000"/>
        </p:xfrm>
        <a:graphic>
          <a:graphicData uri="http://schemas.openxmlformats.org/drawingml/2006/table">
            <a:tbl>
              <a:tblPr>
                <a:noFill/>
                <a:tableStyleId>{688D700A-E917-4DC9-A6BD-32B5E2CA64AD}</a:tableStyleId>
              </a:tblPr>
              <a:tblGrid>
                <a:gridCol w="1571575"/>
                <a:gridCol w="2894950"/>
                <a:gridCol w="2037550"/>
                <a:gridCol w="2172675"/>
              </a:tblGrid>
              <a:tr h="308525">
                <a:tc>
                  <a:txBody>
                    <a:bodyPr>
                      <a:noAutofit/>
                    </a:bodyPr>
                    <a:lstStyle/>
                    <a:p>
                      <a:pPr>
                        <a:spcBef>
                          <a:spcPts val="0"/>
                        </a:spcBef>
                        <a:buNone/>
                      </a:pPr>
                      <a:r>
                        <a:rPr baseline="0" lang="en-US" u="none" cap="none" strike="noStrike">
                          <a:solidFill>
                            <a:srgbClr val="053179"/>
                          </a:solidFill>
                          <a:latin typeface="Arial"/>
                          <a:ea typeface="Arial"/>
                          <a:cs typeface="Arial"/>
                          <a:sym typeface="Arial"/>
                        </a:rPr>
                        <a:t>Directorio</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u="none" cap="none" strike="noStrike">
                          <a:solidFill>
                            <a:srgbClr val="053179"/>
                          </a:solidFill>
                          <a:latin typeface="Arial"/>
                          <a:ea typeface="Arial"/>
                          <a:cs typeface="Arial"/>
                          <a:sym typeface="Arial"/>
                        </a:rPr>
                        <a:t>Descripción</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u="none" cap="none" strike="noStrike">
                          <a:solidFill>
                            <a:srgbClr val="053179"/>
                          </a:solidFill>
                          <a:latin typeface="Arial"/>
                          <a:ea typeface="Arial"/>
                          <a:cs typeface="Arial"/>
                          <a:sym typeface="Arial"/>
                        </a:rPr>
                        <a:t>Ruta por defecto</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u="none" cap="none" strike="noStrike">
                          <a:solidFill>
                            <a:srgbClr val="053179"/>
                          </a:solidFill>
                          <a:latin typeface="Arial"/>
                          <a:ea typeface="Arial"/>
                          <a:cs typeface="Arial"/>
                          <a:sym typeface="Arial"/>
                        </a:rPr>
                        <a:t>Ruta sugerida</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731150">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HADOOP_DIR_LOG</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Directorio de salida de los demonios de los ficheros de logs</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${HADOOP_HOME}/logs</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/var/log/hadoop</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519850">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hadoop.tmp.dir</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Ruta base para otros directorios temporales</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/tmp/hadoop-${user.name}</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/tmp/hadoop</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942475">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dfs.name.dir</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Ruta donde se almacenarán los  metadatos del Namenode</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${hadoop.tmp.dir}/dfs/name</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/tmp/hadoop/dfs/name</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942475">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dfs.data.dir</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Ruta donde se almacenarán los bloques de los DataNodes</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${hadoop.tmp.dir}/dfs/data</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/tmp/hadoop/dfs/data</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154150">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mapred.system.dir</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Ruta de HDFS empleada para compartir el sistema de archivos de MapReduce</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${hadoop.tmp.dir}/mapred/system</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a:spcBef>
                          <a:spcPts val="0"/>
                        </a:spcBef>
                        <a:buNone/>
                      </a:pPr>
                      <a:r>
                        <a:rPr baseline="0" lang="en-US" sz="1100" u="none" cap="none" strike="noStrike">
                          <a:solidFill>
                            <a:srgbClr val="053179"/>
                          </a:solidFill>
                          <a:latin typeface="Arial"/>
                          <a:ea typeface="Arial"/>
                          <a:cs typeface="Arial"/>
                          <a:sym typeface="Arial"/>
                        </a:rPr>
                        <a:t>/tmp/hadoop/mapred/system</a:t>
                      </a:r>
                    </a:p>
                  </a:txBody>
                  <a:tcPr marT="45725" marB="45725" marR="91450" marL="9145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74" name="Shape 74"/>
          <p:cNvSpPr/>
          <p:nvPr/>
        </p:nvSpPr>
        <p:spPr>
          <a:xfrm>
            <a:off x="373075" y="908400"/>
            <a:ext cx="8134499" cy="25289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b="0" baseline="0" i="0" lang="en-US" sz="1100" u="none" cap="none" strike="noStrike">
                <a:solidFill>
                  <a:srgbClr val="002060"/>
                </a:solidFill>
                <a:latin typeface="Arial"/>
                <a:ea typeface="Arial"/>
                <a:cs typeface="Arial"/>
                <a:sym typeface="Arial"/>
              </a:rPr>
              <a:t>conf/hadoop-default.xml</a:t>
            </a:r>
          </a:p>
        </p:txBody>
      </p:sp>
      <p:sp>
        <p:nvSpPr>
          <p:cNvPr id="75" name="Shape 75"/>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 name="Shape 476"/>
        <p:cNvGrpSpPr/>
        <p:nvPr/>
      </p:nvGrpSpPr>
      <p:grpSpPr>
        <a:xfrm>
          <a:off x="0" y="0"/>
          <a:ext cx="0" cy="0"/>
          <a:chOff x="0" y="0"/>
          <a:chExt cx="0" cy="0"/>
        </a:xfrm>
      </p:grpSpPr>
      <p:sp>
        <p:nvSpPr>
          <p:cNvPr id="477" name="Shape 477"/>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Configuración del cluster</a:t>
            </a:r>
          </a:p>
        </p:txBody>
      </p:sp>
      <p:pic>
        <p:nvPicPr>
          <p:cNvPr id="478" name="Shape 478"/>
          <p:cNvPicPr preferRelativeResize="0"/>
          <p:nvPr/>
        </p:nvPicPr>
        <p:blipFill>
          <a:blip r:embed="rId3">
            <a:alphaModFix/>
          </a:blip>
          <a:stretch>
            <a:fillRect/>
          </a:stretch>
        </p:blipFill>
        <p:spPr>
          <a:xfrm>
            <a:off x="897450" y="1177675"/>
            <a:ext cx="7334250" cy="4572000"/>
          </a:xfrm>
          <a:prstGeom prst="rect">
            <a:avLst/>
          </a:prstGeom>
          <a:noFill/>
          <a:ln>
            <a:noFill/>
          </a:ln>
        </p:spPr>
      </p:pic>
      <p:sp>
        <p:nvSpPr>
          <p:cNvPr id="479" name="Shape 479"/>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sp>
        <p:nvSpPr>
          <p:cNvPr id="485" name="Shape 485"/>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Configuración del cluster</a:t>
            </a:r>
          </a:p>
        </p:txBody>
      </p:sp>
      <p:sp>
        <p:nvSpPr>
          <p:cNvPr id="486" name="Shape 486"/>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
        <p:nvSpPr>
          <p:cNvPr id="487" name="Shape 487"/>
          <p:cNvSpPr txBox="1"/>
          <p:nvPr/>
        </p:nvSpPr>
        <p:spPr>
          <a:xfrm>
            <a:off x="998125" y="1159100"/>
            <a:ext cx="7944600" cy="394500"/>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b="1" lang="en-US" sz="1100">
                <a:solidFill>
                  <a:srgbClr val="002060"/>
                </a:solidFill>
                <a:latin typeface="Trebuchet MS"/>
                <a:ea typeface="Trebuchet MS"/>
                <a:cs typeface="Trebuchet MS"/>
                <a:sym typeface="Trebuchet MS"/>
              </a:rPr>
              <a:t>Paso 5</a:t>
            </a:r>
            <a:r>
              <a:rPr lang="en-US" sz="1100">
                <a:solidFill>
                  <a:srgbClr val="002060"/>
                </a:solidFill>
                <a:latin typeface="Trebuchet MS"/>
                <a:ea typeface="Trebuchet MS"/>
                <a:cs typeface="Trebuchet MS"/>
                <a:sym typeface="Trebuchet MS"/>
              </a:rPr>
              <a:t>: Editar el fichero etc/hadoop/hdfs-site.xml (Solo en el maestro):</a:t>
            </a:r>
          </a:p>
        </p:txBody>
      </p:sp>
      <p:sp>
        <p:nvSpPr>
          <p:cNvPr id="488" name="Shape 488"/>
          <p:cNvSpPr txBox="1"/>
          <p:nvPr/>
        </p:nvSpPr>
        <p:spPr>
          <a:xfrm>
            <a:off x="1042675" y="1924300"/>
            <a:ext cx="7437900" cy="3717900"/>
          </a:xfrm>
          <a:prstGeom prst="rect">
            <a:avLst/>
          </a:prstGeom>
          <a:noFill/>
          <a:ln>
            <a:noFill/>
          </a:ln>
        </p:spPr>
        <p:txBody>
          <a:bodyPr anchorCtr="0" anchor="ctr" bIns="91425" lIns="91425" rIns="91425" tIns="91425">
            <a:noAutofit/>
          </a:bodyPr>
          <a:lstStyle/>
          <a:p>
            <a:pPr lvl="0" rtl="0" algn="just">
              <a:lnSpc>
                <a:spcPct val="138000"/>
              </a:lnSpc>
              <a:spcBef>
                <a:spcPts val="0"/>
              </a:spcBef>
              <a:buNone/>
            </a:pPr>
            <a:r>
              <a:rPr lang="en-US" sz="1100">
                <a:solidFill>
                  <a:srgbClr val="002060"/>
                </a:solidFill>
                <a:latin typeface="Trebuchet MS"/>
                <a:ea typeface="Trebuchet MS"/>
                <a:cs typeface="Trebuchet MS"/>
                <a:sym typeface="Trebuchet MS"/>
              </a:rPr>
              <a:t>Este fichero se emplea para especificar el grado de replicación. Define en cuántas máquinas un fichero individual deberían replicarse antes de estar disponible.</a:t>
            </a:r>
          </a:p>
          <a:p>
            <a:pPr lvl="0" rtl="0">
              <a:lnSpc>
                <a:spcPct val="115000"/>
              </a:lnSpc>
              <a:spcBef>
                <a:spcPts val="0"/>
              </a:spcBef>
              <a:buNone/>
            </a:pPr>
            <a:r>
              <a:t/>
            </a:r>
            <a:endParaRPr sz="1100">
              <a:solidFill>
                <a:srgbClr val="002060"/>
              </a:solidFill>
              <a:latin typeface="Trebuchet MS"/>
              <a:ea typeface="Trebuchet MS"/>
              <a:cs typeface="Trebuchet MS"/>
              <a:sym typeface="Trebuchet MS"/>
            </a:endParaRPr>
          </a:p>
          <a:p>
            <a:pPr lvl="0" rtl="0" algn="just">
              <a:lnSpc>
                <a:spcPct val="138000"/>
              </a:lnSpc>
              <a:spcBef>
                <a:spcPts val="0"/>
              </a:spcBef>
              <a:buNone/>
            </a:pPr>
            <a:r>
              <a:rPr lang="en-US" sz="1100">
                <a:solidFill>
                  <a:srgbClr val="002060"/>
                </a:solidFill>
                <a:latin typeface="Trebuchet MS"/>
                <a:ea typeface="Trebuchet MS"/>
                <a:cs typeface="Trebuchet MS"/>
                <a:sym typeface="Trebuchet MS"/>
              </a:rPr>
              <a:t>El valor por defecto de replicación es 3, pero como en este caso sólo trabajamos con 2 nodos indicaremos este valor.</a:t>
            </a:r>
          </a:p>
          <a:p>
            <a:pPr lvl="0" rtl="0">
              <a:lnSpc>
                <a:spcPct val="115000"/>
              </a:lnSpc>
              <a:spcBef>
                <a:spcPts val="0"/>
              </a:spcBef>
              <a:buNone/>
            </a:pPr>
            <a:r>
              <a:t/>
            </a:r>
            <a:endParaRPr sz="1100">
              <a:solidFill>
                <a:srgbClr val="002060"/>
              </a:solidFill>
              <a:latin typeface="Trebuchet MS"/>
              <a:ea typeface="Trebuchet MS"/>
              <a:cs typeface="Trebuchet MS"/>
              <a:sym typeface="Trebuchet MS"/>
            </a:endParaRPr>
          </a:p>
          <a:p>
            <a:pPr lvl="0" rtl="0">
              <a:lnSpc>
                <a:spcPct val="138000"/>
              </a:lnSpc>
              <a:spcBef>
                <a:spcPts val="0"/>
              </a:spcBef>
              <a:buNone/>
            </a:pPr>
            <a:r>
              <a:rPr i="1" lang="en-US" sz="1100">
                <a:solidFill>
                  <a:srgbClr val="002060"/>
                </a:solidFill>
                <a:latin typeface="Trebuchet MS"/>
                <a:ea typeface="Trebuchet MS"/>
                <a:cs typeface="Trebuchet MS"/>
                <a:sym typeface="Trebuchet MS"/>
              </a:rPr>
              <a:t>&lt;property&gt;</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&lt;name&gt;dfs.replication&lt;/name&gt;</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&lt;value&gt;2&lt;/value&gt;</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&lt;description&gt;Valor por defecto de bloque de replicación.</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El número actual de replicaciones puede especificarse al crear el fichero.   </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Este valor por defecto se emplea si no se indica valor en el momento de la</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creación.</a:t>
            </a:r>
          </a:p>
          <a:p>
            <a:pPr lvl="0" rtl="0">
              <a:lnSpc>
                <a:spcPct val="138000"/>
              </a:lnSpc>
              <a:spcBef>
                <a:spcPts val="0"/>
              </a:spcBef>
              <a:buNone/>
            </a:pPr>
            <a:r>
              <a:rPr i="1" lang="en-US" sz="1100">
                <a:solidFill>
                  <a:srgbClr val="002060"/>
                </a:solidFill>
                <a:latin typeface="Trebuchet MS"/>
                <a:ea typeface="Trebuchet MS"/>
                <a:cs typeface="Trebuchet MS"/>
                <a:sym typeface="Trebuchet MS"/>
              </a:rPr>
              <a:t>&lt;/description&gt;</a:t>
            </a:r>
          </a:p>
          <a:p>
            <a:pPr lvl="0" rtl="0">
              <a:lnSpc>
                <a:spcPct val="180000"/>
              </a:lnSpc>
              <a:spcBef>
                <a:spcPts val="0"/>
              </a:spcBef>
              <a:buNone/>
            </a:pPr>
            <a:r>
              <a:rPr i="1" lang="en-US" sz="1100">
                <a:solidFill>
                  <a:srgbClr val="002060"/>
                </a:solidFill>
                <a:latin typeface="Trebuchet MS"/>
                <a:ea typeface="Trebuchet MS"/>
                <a:cs typeface="Trebuchet MS"/>
                <a:sym typeface="Trebuchet MS"/>
              </a:rPr>
              <a:t>&lt;/property&gt;</a:t>
            </a:r>
          </a:p>
        </p:txBody>
      </p:sp>
      <p:pic>
        <p:nvPicPr>
          <p:cNvPr id="489" name="Shape 489"/>
          <p:cNvPicPr preferRelativeResize="0"/>
          <p:nvPr/>
        </p:nvPicPr>
        <p:blipFill>
          <a:blip r:embed="rId3">
            <a:alphaModFix/>
          </a:blip>
          <a:stretch>
            <a:fillRect/>
          </a:stretch>
        </p:blipFill>
        <p:spPr>
          <a:xfrm>
            <a:off x="1066800" y="1524000"/>
            <a:ext cx="5257800" cy="32385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Configuración del cluster</a:t>
            </a:r>
          </a:p>
        </p:txBody>
      </p:sp>
      <p:sp>
        <p:nvSpPr>
          <p:cNvPr id="496" name="Shape 496"/>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pic>
        <p:nvPicPr>
          <p:cNvPr id="497" name="Shape 497"/>
          <p:cNvPicPr preferRelativeResize="0"/>
          <p:nvPr/>
        </p:nvPicPr>
        <p:blipFill>
          <a:blip r:embed="rId3">
            <a:alphaModFix/>
          </a:blip>
          <a:stretch>
            <a:fillRect/>
          </a:stretch>
        </p:blipFill>
        <p:spPr>
          <a:xfrm>
            <a:off x="990600" y="1219200"/>
            <a:ext cx="6934850" cy="4600675"/>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2" name="Shape 502"/>
        <p:cNvGrpSpPr/>
        <p:nvPr/>
      </p:nvGrpSpPr>
      <p:grpSpPr>
        <a:xfrm>
          <a:off x="0" y="0"/>
          <a:ext cx="0" cy="0"/>
          <a:chOff x="0" y="0"/>
          <a:chExt cx="0" cy="0"/>
        </a:xfrm>
      </p:grpSpPr>
      <p:sp>
        <p:nvSpPr>
          <p:cNvPr id="503" name="Shape 503"/>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Configuración del cluster</a:t>
            </a:r>
          </a:p>
        </p:txBody>
      </p:sp>
      <p:sp>
        <p:nvSpPr>
          <p:cNvPr id="504" name="Shape 504"/>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505" name="Shape 505"/>
          <p:cNvSpPr txBox="1"/>
          <p:nvPr/>
        </p:nvSpPr>
        <p:spPr>
          <a:xfrm>
            <a:off x="1019025" y="995425"/>
            <a:ext cx="7420500" cy="341399"/>
          </a:xfrm>
          <a:prstGeom prst="rect">
            <a:avLst/>
          </a:prstGeom>
          <a:noFill/>
          <a:ln>
            <a:noFill/>
          </a:ln>
        </p:spPr>
        <p:txBody>
          <a:bodyPr anchorCtr="0" anchor="ctr" bIns="91425" lIns="91425" rIns="91425" tIns="91425">
            <a:noAutofit/>
          </a:bodyPr>
          <a:lstStyle/>
          <a:p>
            <a:pPr lvl="0" rtl="0" algn="just">
              <a:lnSpc>
                <a:spcPct val="120000"/>
              </a:lnSpc>
              <a:spcBef>
                <a:spcPts val="0"/>
              </a:spcBef>
              <a:buNone/>
            </a:pPr>
            <a:r>
              <a:rPr b="1" lang="en-US" sz="1100">
                <a:solidFill>
                  <a:srgbClr val="002060"/>
                </a:solidFill>
                <a:latin typeface="Trebuchet MS"/>
                <a:ea typeface="Trebuchet MS"/>
                <a:cs typeface="Trebuchet MS"/>
                <a:sym typeface="Trebuchet MS"/>
              </a:rPr>
              <a:t>Paso 6</a:t>
            </a:r>
            <a:r>
              <a:rPr lang="en-US" sz="1100">
                <a:solidFill>
                  <a:srgbClr val="002060"/>
                </a:solidFill>
                <a:latin typeface="Trebuchet MS"/>
                <a:ea typeface="Trebuchet MS"/>
                <a:cs typeface="Trebuchet MS"/>
                <a:sym typeface="Trebuchet MS"/>
              </a:rPr>
              <a:t>: Editar el fichero etc/hadoop/yarn-site.xml (Todos los nodos):</a:t>
            </a:r>
          </a:p>
        </p:txBody>
      </p:sp>
      <p:sp>
        <p:nvSpPr>
          <p:cNvPr id="506" name="Shape 506"/>
          <p:cNvSpPr txBox="1"/>
          <p:nvPr/>
        </p:nvSpPr>
        <p:spPr>
          <a:xfrm>
            <a:off x="1007225" y="2002675"/>
            <a:ext cx="7244700" cy="1901100"/>
          </a:xfrm>
          <a:prstGeom prst="rect">
            <a:avLst/>
          </a:prstGeom>
          <a:noFill/>
          <a:ln>
            <a:noFill/>
          </a:ln>
        </p:spPr>
        <p:txBody>
          <a:bodyPr anchorCtr="0" anchor="ctr" bIns="91425" lIns="91425" rIns="91425" tIns="91425">
            <a:noAutofit/>
          </a:bodyPr>
          <a:lstStyle/>
          <a:p>
            <a:pPr lvl="0" rtl="0" algn="just">
              <a:lnSpc>
                <a:spcPct val="138000"/>
              </a:lnSpc>
              <a:spcBef>
                <a:spcPts val="0"/>
              </a:spcBef>
              <a:buNone/>
            </a:pPr>
            <a:r>
              <a:rPr lang="en-US" sz="1000">
                <a:solidFill>
                  <a:srgbClr val="002060"/>
                </a:solidFill>
                <a:latin typeface="Trebuchet MS"/>
                <a:ea typeface="Trebuchet MS"/>
                <a:cs typeface="Trebuchet MS"/>
                <a:sym typeface="Trebuchet MS"/>
              </a:rPr>
              <a:t>En este fichero debes añadir la propiedad que especifica la máquina y el puerto de resource manager contra el que deberán registrarse todas las máquinas del cluster.</a:t>
            </a:r>
          </a:p>
          <a:p>
            <a:pPr lvl="0" rtl="0">
              <a:lnSpc>
                <a:spcPct val="115000"/>
              </a:lnSpc>
              <a:spcBef>
                <a:spcPts val="0"/>
              </a:spcBef>
              <a:buNone/>
            </a:pPr>
            <a:r>
              <a:t/>
            </a:r>
            <a:endParaRPr sz="1000">
              <a:solidFill>
                <a:srgbClr val="002060"/>
              </a:solidFill>
              <a:latin typeface="Trebuchet MS"/>
              <a:ea typeface="Trebuchet MS"/>
              <a:cs typeface="Trebuchet MS"/>
              <a:sym typeface="Trebuchet MS"/>
            </a:endParaRPr>
          </a:p>
          <a:p>
            <a:pPr lvl="0" rtl="0">
              <a:lnSpc>
                <a:spcPct val="180000"/>
              </a:lnSpc>
              <a:spcBef>
                <a:spcPts val="0"/>
              </a:spcBef>
              <a:buNone/>
            </a:pPr>
            <a:r>
              <a:rPr i="1" lang="en-US" sz="1000">
                <a:solidFill>
                  <a:srgbClr val="002060"/>
                </a:solidFill>
                <a:latin typeface="Trebuchet MS"/>
                <a:ea typeface="Trebuchet MS"/>
                <a:cs typeface="Trebuchet MS"/>
                <a:sym typeface="Trebuchet MS"/>
              </a:rPr>
              <a:t>&lt;property&gt;</a:t>
            </a:r>
          </a:p>
          <a:p>
            <a:pPr lvl="0" rtl="0">
              <a:lnSpc>
                <a:spcPct val="180000"/>
              </a:lnSpc>
              <a:spcBef>
                <a:spcPts val="0"/>
              </a:spcBef>
              <a:buNone/>
            </a:pPr>
            <a:r>
              <a:rPr i="1" lang="en-US" sz="1000">
                <a:solidFill>
                  <a:srgbClr val="002060"/>
                </a:solidFill>
                <a:latin typeface="Trebuchet MS"/>
                <a:ea typeface="Trebuchet MS"/>
                <a:cs typeface="Trebuchet MS"/>
                <a:sym typeface="Trebuchet MS"/>
              </a:rPr>
              <a:t> &lt;name&gt;yarn.resourcemanager.hostname&lt;/name&gt;</a:t>
            </a:r>
          </a:p>
          <a:p>
            <a:pPr lvl="0" rtl="0">
              <a:lnSpc>
                <a:spcPct val="180000"/>
              </a:lnSpc>
              <a:spcBef>
                <a:spcPts val="0"/>
              </a:spcBef>
              <a:buNone/>
            </a:pPr>
            <a:r>
              <a:rPr i="1" lang="en-US" sz="1000">
                <a:solidFill>
                  <a:srgbClr val="002060"/>
                </a:solidFill>
                <a:latin typeface="Trebuchet MS"/>
                <a:ea typeface="Trebuchet MS"/>
                <a:cs typeface="Trebuchet MS"/>
                <a:sym typeface="Trebuchet MS"/>
              </a:rPr>
              <a:t> &lt;value&gt;master&lt;/value&gt;</a:t>
            </a:r>
          </a:p>
          <a:p>
            <a:pPr lvl="0" rtl="0">
              <a:lnSpc>
                <a:spcPct val="180000"/>
              </a:lnSpc>
              <a:spcBef>
                <a:spcPts val="0"/>
              </a:spcBef>
              <a:buNone/>
            </a:pPr>
            <a:r>
              <a:rPr i="1" lang="en-US" sz="1000">
                <a:solidFill>
                  <a:srgbClr val="002060"/>
                </a:solidFill>
                <a:latin typeface="Trebuchet MS"/>
                <a:ea typeface="Trebuchet MS"/>
                <a:cs typeface="Trebuchet MS"/>
                <a:sym typeface="Trebuchet MS"/>
              </a:rPr>
              <a:t>&lt;/property&gt;</a:t>
            </a:r>
          </a:p>
        </p:txBody>
      </p:sp>
      <p:pic>
        <p:nvPicPr>
          <p:cNvPr id="507" name="Shape 507"/>
          <p:cNvPicPr preferRelativeResize="0"/>
          <p:nvPr/>
        </p:nvPicPr>
        <p:blipFill>
          <a:blip r:embed="rId3">
            <a:alphaModFix/>
          </a:blip>
          <a:stretch>
            <a:fillRect/>
          </a:stretch>
        </p:blipFill>
        <p:spPr>
          <a:xfrm>
            <a:off x="4094400" y="2474200"/>
            <a:ext cx="4591350" cy="3198799"/>
          </a:xfrm>
          <a:prstGeom prst="rect">
            <a:avLst/>
          </a:prstGeom>
          <a:noFill/>
          <a:ln>
            <a:noFill/>
          </a:ln>
        </p:spPr>
      </p:pic>
      <p:pic>
        <p:nvPicPr>
          <p:cNvPr id="508" name="Shape 508"/>
          <p:cNvPicPr preferRelativeResize="0"/>
          <p:nvPr/>
        </p:nvPicPr>
        <p:blipFill>
          <a:blip r:embed="rId4">
            <a:alphaModFix/>
          </a:blip>
          <a:stretch>
            <a:fillRect/>
          </a:stretch>
        </p:blipFill>
        <p:spPr>
          <a:xfrm>
            <a:off x="1066800" y="1295400"/>
            <a:ext cx="5257800" cy="304800"/>
          </a:xfrm>
          <a:prstGeom prst="rect">
            <a:avLst/>
          </a:prstGeom>
          <a:noFill/>
          <a:ln>
            <a:noFill/>
          </a:ln>
        </p:spPr>
      </p:pic>
      <p:pic>
        <p:nvPicPr>
          <p:cNvPr id="509" name="Shape 509"/>
          <p:cNvPicPr preferRelativeResize="0"/>
          <p:nvPr/>
        </p:nvPicPr>
        <p:blipFill>
          <a:blip r:embed="rId5">
            <a:alphaModFix/>
          </a:blip>
          <a:stretch>
            <a:fillRect/>
          </a:stretch>
        </p:blipFill>
        <p:spPr>
          <a:xfrm>
            <a:off x="1066800" y="1676400"/>
            <a:ext cx="5133975" cy="1905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sp>
        <p:nvSpPr>
          <p:cNvPr id="515" name="Shape 515"/>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Formatear el sistema de archivos</a:t>
            </a:r>
          </a:p>
        </p:txBody>
      </p:sp>
      <p:sp>
        <p:nvSpPr>
          <p:cNvPr id="516" name="Shape 516"/>
          <p:cNvSpPr/>
          <p:nvPr/>
        </p:nvSpPr>
        <p:spPr>
          <a:xfrm>
            <a:off x="521280" y="1035000"/>
            <a:ext cx="8134499" cy="6800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lang="en-US" sz="1100">
                <a:solidFill>
                  <a:srgbClr val="002060"/>
                </a:solidFill>
              </a:rPr>
              <a:t>sudo rm -r /home/bigdata/hadoop_store/hdfs/datanode/</a:t>
            </a:r>
          </a:p>
          <a:p>
            <a:pPr indent="-298450" lvl="0" marL="457200" marR="0" rtl="0" algn="l">
              <a:lnSpc>
                <a:spcPct val="100000"/>
              </a:lnSpc>
              <a:spcBef>
                <a:spcPts val="0"/>
              </a:spcBef>
              <a:buClr>
                <a:srgbClr val="002060"/>
              </a:buClr>
              <a:buSzPct val="100000"/>
              <a:buFont typeface="Arial"/>
              <a:buChar char="❖"/>
            </a:pPr>
            <a:r>
              <a:rPr lang="en-US" sz="1100">
                <a:solidFill>
                  <a:srgbClr val="002060"/>
                </a:solidFill>
              </a:rPr>
              <a:t>sudo rm -r /home/bigdata/hadoop_store/hdfs/namenode/</a:t>
            </a:r>
          </a:p>
          <a:p>
            <a:pPr indent="-298450" lvl="0" marL="457200" marR="0" rtl="0" algn="l">
              <a:lnSpc>
                <a:spcPct val="100000"/>
              </a:lnSpc>
              <a:spcBef>
                <a:spcPts val="0"/>
              </a:spcBef>
              <a:buClr>
                <a:srgbClr val="002060"/>
              </a:buClr>
              <a:buSzPct val="100000"/>
              <a:buFont typeface="Arial"/>
              <a:buChar char="❖"/>
            </a:pPr>
            <a:r>
              <a:rPr lang="en-US" sz="1100">
                <a:solidFill>
                  <a:srgbClr val="002060"/>
                </a:solidFill>
              </a:rPr>
              <a:t>hdfs namenode -format</a:t>
            </a:r>
          </a:p>
          <a:p>
            <a:pPr indent="114300" lvl="1" marL="0" marR="0" rtl="0" algn="l">
              <a:lnSpc>
                <a:spcPct val="100000"/>
              </a:lnSpc>
              <a:spcBef>
                <a:spcPts val="0"/>
              </a:spcBef>
              <a:buFont typeface="Noto Symbol"/>
              <a:buNone/>
            </a:pPr>
            <a:r>
              <a:t/>
            </a:r>
            <a:endParaRPr b="0" baseline="0" i="0" sz="1800" u="none" cap="none" strike="noStrike"/>
          </a:p>
        </p:txBody>
      </p:sp>
      <p:pic>
        <p:nvPicPr>
          <p:cNvPr id="517" name="Shape 517"/>
          <p:cNvPicPr preferRelativeResize="0"/>
          <p:nvPr/>
        </p:nvPicPr>
        <p:blipFill>
          <a:blip r:embed="rId3">
            <a:alphaModFix/>
          </a:blip>
          <a:stretch>
            <a:fillRect/>
          </a:stretch>
        </p:blipFill>
        <p:spPr>
          <a:xfrm>
            <a:off x="838200" y="1676400"/>
            <a:ext cx="4210050" cy="504825"/>
          </a:xfrm>
          <a:prstGeom prst="rect">
            <a:avLst/>
          </a:prstGeom>
          <a:noFill/>
          <a:ln>
            <a:noFill/>
          </a:ln>
        </p:spPr>
      </p:pic>
      <p:pic>
        <p:nvPicPr>
          <p:cNvPr id="518" name="Shape 518"/>
          <p:cNvPicPr preferRelativeResize="0"/>
          <p:nvPr/>
        </p:nvPicPr>
        <p:blipFill>
          <a:blip r:embed="rId4">
            <a:alphaModFix/>
          </a:blip>
          <a:stretch>
            <a:fillRect/>
          </a:stretch>
        </p:blipFill>
        <p:spPr>
          <a:xfrm>
            <a:off x="838200" y="2243725"/>
            <a:ext cx="6000276" cy="3682924"/>
          </a:xfrm>
          <a:prstGeom prst="rect">
            <a:avLst/>
          </a:prstGeom>
          <a:noFill/>
          <a:ln>
            <a:noFill/>
          </a:ln>
        </p:spPr>
      </p:pic>
      <p:sp>
        <p:nvSpPr>
          <p:cNvPr id="519" name="Shape 519"/>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p:nvPr/>
        </p:nvSpPr>
        <p:spPr>
          <a:xfrm>
            <a:off x="7874989" y="6174255"/>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
        <p:nvSpPr>
          <p:cNvPr id="526" name="Shape 526"/>
          <p:cNvSpPr/>
          <p:nvPr/>
        </p:nvSpPr>
        <p:spPr>
          <a:xfrm>
            <a:off x="1589050" y="315626"/>
            <a:ext cx="7510200" cy="7857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Demonios: Arranque desde master</a:t>
            </a:r>
          </a:p>
        </p:txBody>
      </p:sp>
      <p:sp>
        <p:nvSpPr>
          <p:cNvPr id="527" name="Shape 527"/>
          <p:cNvSpPr txBox="1"/>
          <p:nvPr/>
        </p:nvSpPr>
        <p:spPr>
          <a:xfrm>
            <a:off x="572800" y="955175"/>
            <a:ext cx="8065499" cy="1763699"/>
          </a:xfrm>
          <a:prstGeom prst="rect">
            <a:avLst/>
          </a:prstGeom>
          <a:noFill/>
          <a:ln>
            <a:noFill/>
          </a:ln>
        </p:spPr>
        <p:txBody>
          <a:bodyPr anchorCtr="0" anchor="t" bIns="91425" lIns="91425" rIns="91425" tIns="91425">
            <a:noAutofit/>
          </a:bodyPr>
          <a:lstStyle/>
          <a:p>
            <a:pPr rtl="0" algn="just">
              <a:spcBef>
                <a:spcPts val="0"/>
              </a:spcBef>
              <a:buNone/>
            </a:pPr>
            <a:r>
              <a:rPr lang="en-US" sz="1100">
                <a:solidFill>
                  <a:srgbClr val="002060"/>
                </a:solidFill>
                <a:latin typeface="Trebuchet MS"/>
                <a:ea typeface="Trebuchet MS"/>
                <a:cs typeface="Trebuchet MS"/>
                <a:sym typeface="Trebuchet MS"/>
              </a:rPr>
              <a:t>Una vez realizado el formateo solo no quedará arrancar los demonios en el nodo maestro. Si hemos configurado de manera correcta nuestro cluster no será necesario arrancar nada en los nodos esclavos. De esta tarea se encargará el nodo maestro.</a:t>
            </a:r>
          </a:p>
          <a:p>
            <a:pPr rtl="0" algn="just">
              <a:spcBef>
                <a:spcPts val="0"/>
              </a:spcBef>
              <a:buNone/>
            </a:pPr>
            <a:r>
              <a:t/>
            </a:r>
            <a:endParaRPr sz="1100">
              <a:solidFill>
                <a:srgbClr val="002060"/>
              </a:solidFill>
              <a:latin typeface="Trebuchet MS"/>
              <a:ea typeface="Trebuchet MS"/>
              <a:cs typeface="Trebuchet MS"/>
              <a:sym typeface="Trebuchet MS"/>
            </a:endParaRPr>
          </a:p>
          <a:p>
            <a:pPr lvl="0" rtl="0" algn="just">
              <a:spcBef>
                <a:spcPts val="0"/>
              </a:spcBef>
              <a:buNone/>
            </a:pPr>
            <a:r>
              <a:rPr lang="en-US" sz="1100">
                <a:solidFill>
                  <a:srgbClr val="002060"/>
                </a:solidFill>
                <a:latin typeface="Trebuchet MS"/>
                <a:ea typeface="Trebuchet MS"/>
                <a:cs typeface="Trebuchet MS"/>
                <a:sym typeface="Trebuchet MS"/>
              </a:rPr>
              <a:t>Para arrancar los demonios utilizaremos los dos siguientes comandos (en el master)</a:t>
            </a:r>
          </a:p>
          <a:p>
            <a:pPr indent="0" lvl="0" marL="0" rtl="0" algn="just">
              <a:spcBef>
                <a:spcPts val="0"/>
              </a:spcBef>
              <a:buClr>
                <a:schemeClr val="dk1"/>
              </a:buClr>
              <a:buSzPct val="100000"/>
              <a:buFont typeface="Arial"/>
              <a:buNone/>
            </a:pPr>
            <a:r>
              <a:rPr i="1" lang="en-US" sz="1100">
                <a:solidFill>
                  <a:srgbClr val="002060"/>
                </a:solidFill>
                <a:latin typeface="Trebuchet MS"/>
                <a:ea typeface="Trebuchet MS"/>
                <a:cs typeface="Trebuchet MS"/>
                <a:sym typeface="Trebuchet MS"/>
              </a:rPr>
              <a:t>start-dfs.sh</a:t>
            </a:r>
          </a:p>
          <a:p>
            <a:pPr indent="0" lvl="0" marL="0" rtl="0" algn="just">
              <a:spcBef>
                <a:spcPts val="0"/>
              </a:spcBef>
              <a:buNone/>
            </a:pPr>
            <a:r>
              <a:rPr i="1" lang="en-US" sz="1100">
                <a:solidFill>
                  <a:srgbClr val="002060"/>
                </a:solidFill>
                <a:latin typeface="Trebuchet MS"/>
                <a:ea typeface="Trebuchet MS"/>
                <a:cs typeface="Trebuchet MS"/>
                <a:sym typeface="Trebuchet MS"/>
              </a:rPr>
              <a:t>start-yarn.sh</a:t>
            </a:r>
          </a:p>
          <a:p>
            <a:pPr indent="0" lvl="0" marL="0" rtl="0" algn="just">
              <a:spcBef>
                <a:spcPts val="0"/>
              </a:spcBef>
              <a:buNone/>
            </a:pPr>
            <a:r>
              <a:t/>
            </a:r>
            <a:endParaRPr i="1" sz="1100">
              <a:solidFill>
                <a:srgbClr val="002060"/>
              </a:solidFill>
              <a:latin typeface="Trebuchet MS"/>
              <a:ea typeface="Trebuchet MS"/>
              <a:cs typeface="Trebuchet MS"/>
              <a:sym typeface="Trebuchet MS"/>
            </a:endParaRPr>
          </a:p>
          <a:p>
            <a:pPr indent="0" lvl="0" marL="0" rtl="0" algn="just">
              <a:spcBef>
                <a:spcPts val="0"/>
              </a:spcBef>
              <a:buClr>
                <a:schemeClr val="dk1"/>
              </a:buClr>
              <a:buSzPct val="100000"/>
              <a:buFont typeface="Arial"/>
              <a:buNone/>
            </a:pPr>
            <a:r>
              <a:rPr lang="en-US" sz="1100">
                <a:solidFill>
                  <a:srgbClr val="002060"/>
                </a:solidFill>
                <a:latin typeface="Trebuchet MS"/>
                <a:ea typeface="Trebuchet MS"/>
                <a:cs typeface="Trebuchet MS"/>
                <a:sym typeface="Trebuchet MS"/>
              </a:rPr>
              <a:t>Una vez ejecutados los comandos de arranque de los demonios, utilizaremos el comando “</a:t>
            </a:r>
            <a:r>
              <a:rPr i="1" lang="en-US" sz="1100">
                <a:solidFill>
                  <a:srgbClr val="002060"/>
                </a:solidFill>
                <a:latin typeface="Trebuchet MS"/>
                <a:ea typeface="Trebuchet MS"/>
                <a:cs typeface="Trebuchet MS"/>
                <a:sym typeface="Trebuchet MS"/>
              </a:rPr>
              <a:t>jps</a:t>
            </a:r>
            <a:r>
              <a:rPr lang="en-US" sz="1100">
                <a:solidFill>
                  <a:srgbClr val="002060"/>
                </a:solidFill>
                <a:latin typeface="Trebuchet MS"/>
                <a:ea typeface="Trebuchet MS"/>
                <a:cs typeface="Trebuchet MS"/>
                <a:sym typeface="Trebuchet MS"/>
              </a:rPr>
              <a:t>” para confirmar que todos los demonios se están ejecutando de manera correcta</a:t>
            </a:r>
          </a:p>
        </p:txBody>
      </p:sp>
      <p:pic>
        <p:nvPicPr>
          <p:cNvPr id="528" name="Shape 528"/>
          <p:cNvPicPr preferRelativeResize="0"/>
          <p:nvPr/>
        </p:nvPicPr>
        <p:blipFill rotWithShape="1">
          <a:blip r:embed="rId3">
            <a:alphaModFix/>
          </a:blip>
          <a:srcRect b="0" l="0" r="0" t="0"/>
          <a:stretch/>
        </p:blipFill>
        <p:spPr>
          <a:xfrm>
            <a:off x="1053725" y="3107550"/>
            <a:ext cx="3162300" cy="2181225"/>
          </a:xfrm>
          <a:prstGeom prst="rect">
            <a:avLst/>
          </a:prstGeom>
          <a:noFill/>
          <a:ln>
            <a:noFill/>
          </a:ln>
        </p:spPr>
      </p:pic>
      <p:pic>
        <p:nvPicPr>
          <p:cNvPr id="529" name="Shape 529"/>
          <p:cNvPicPr preferRelativeResize="0"/>
          <p:nvPr/>
        </p:nvPicPr>
        <p:blipFill>
          <a:blip r:embed="rId4">
            <a:alphaModFix/>
          </a:blip>
          <a:stretch>
            <a:fillRect/>
          </a:stretch>
        </p:blipFill>
        <p:spPr>
          <a:xfrm>
            <a:off x="5125175" y="3355200"/>
            <a:ext cx="3238500" cy="168592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 name="Shape 534"/>
        <p:cNvGrpSpPr/>
        <p:nvPr/>
      </p:nvGrpSpPr>
      <p:grpSpPr>
        <a:xfrm>
          <a:off x="0" y="0"/>
          <a:ext cx="0" cy="0"/>
          <a:chOff x="0" y="0"/>
          <a:chExt cx="0" cy="0"/>
        </a:xfrm>
      </p:grpSpPr>
      <p:sp>
        <p:nvSpPr>
          <p:cNvPr id="535" name="Shape 535"/>
          <p:cNvSpPr/>
          <p:nvPr/>
        </p:nvSpPr>
        <p:spPr>
          <a:xfrm>
            <a:off x="8067839" y="6183479"/>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
        <p:nvSpPr>
          <p:cNvPr id="536" name="Shape 536"/>
          <p:cNvSpPr/>
          <p:nvPr/>
        </p:nvSpPr>
        <p:spPr>
          <a:xfrm>
            <a:off x="1589050" y="395274"/>
            <a:ext cx="7510200" cy="1239599"/>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Demonios: Arranque individual</a:t>
            </a:r>
          </a:p>
        </p:txBody>
      </p:sp>
      <p:sp>
        <p:nvSpPr>
          <p:cNvPr id="537" name="Shape 537"/>
          <p:cNvSpPr/>
          <p:nvPr/>
        </p:nvSpPr>
        <p:spPr>
          <a:xfrm>
            <a:off x="389160" y="3787919"/>
            <a:ext cx="8134499" cy="2242199"/>
          </a:xfrm>
          <a:prstGeom prst="rect">
            <a:avLst/>
          </a:prstGeom>
          <a:noFill/>
          <a:ln>
            <a:noFill/>
          </a:ln>
        </p:spPr>
        <p:txBody>
          <a:bodyPr anchorCtr="0" anchor="ctr" bIns="91425" lIns="91425" rIns="91425" tIns="91425">
            <a:noAutofit/>
          </a:bodyPr>
          <a:lstStyle/>
          <a:p>
            <a:pPr>
              <a:spcBef>
                <a:spcPts val="0"/>
              </a:spcBef>
              <a:buNone/>
            </a:pPr>
            <a:r>
              <a:t/>
            </a:r>
            <a:endParaRPr/>
          </a:p>
        </p:txBody>
      </p:sp>
      <p:sp>
        <p:nvSpPr>
          <p:cNvPr id="538" name="Shape 538"/>
          <p:cNvSpPr/>
          <p:nvPr/>
        </p:nvSpPr>
        <p:spPr>
          <a:xfrm>
            <a:off x="292680" y="806400"/>
            <a:ext cx="8134499" cy="6800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Arrancar los demonios del maestro individualmente</a:t>
            </a:r>
          </a:p>
          <a:p>
            <a:pPr indent="0" lvl="0" marL="457200" marR="0" rtl="0" algn="l">
              <a:lnSpc>
                <a:spcPct val="100000"/>
              </a:lnSpc>
              <a:spcBef>
                <a:spcPts val="0"/>
              </a:spcBef>
              <a:buNone/>
            </a:pPr>
            <a:r>
              <a:rPr b="0" baseline="0" i="1" lang="en-US" sz="1100" u="none" cap="none" strike="noStrike">
                <a:solidFill>
                  <a:srgbClr val="002060"/>
                </a:solidFill>
                <a:latin typeface="Arial"/>
                <a:ea typeface="Arial"/>
                <a:cs typeface="Arial"/>
                <a:sym typeface="Arial"/>
              </a:rPr>
              <a:t>$HADOOP_HOME/sbin/hadoop-daemon.sh </a:t>
            </a:r>
            <a:r>
              <a:rPr i="1" lang="en-US" sz="1100">
                <a:solidFill>
                  <a:srgbClr val="002060"/>
                </a:solidFill>
              </a:rPr>
              <a:t>--</a:t>
            </a:r>
            <a:r>
              <a:rPr b="0" baseline="0" i="1" lang="en-US" sz="1100" u="none" cap="none" strike="noStrike">
                <a:solidFill>
                  <a:srgbClr val="002060"/>
                </a:solidFill>
                <a:latin typeface="Arial"/>
                <a:ea typeface="Arial"/>
                <a:cs typeface="Arial"/>
                <a:sym typeface="Arial"/>
              </a:rPr>
              <a:t>config </a:t>
            </a:r>
            <a:r>
              <a:rPr i="1" lang="en-US" sz="1100">
                <a:solidFill>
                  <a:srgbClr val="002060"/>
                </a:solidFill>
              </a:rPr>
              <a:t>$HADOOP_HOME/</a:t>
            </a:r>
            <a:r>
              <a:rPr b="0" baseline="0" i="1" lang="en-US" sz="1100" u="none" cap="none" strike="noStrike">
                <a:solidFill>
                  <a:srgbClr val="002060"/>
                </a:solidFill>
                <a:latin typeface="Arial"/>
                <a:ea typeface="Arial"/>
                <a:cs typeface="Arial"/>
                <a:sym typeface="Arial"/>
              </a:rPr>
              <a:t>etc/hadoop</a:t>
            </a:r>
            <a:r>
              <a:rPr i="1" lang="en-US" sz="1100">
                <a:solidFill>
                  <a:srgbClr val="002060"/>
                </a:solidFill>
              </a:rPr>
              <a:t> --</a:t>
            </a:r>
            <a:r>
              <a:rPr b="0" baseline="0" i="1" lang="en-US" sz="1100" u="none" cap="none" strike="noStrike">
                <a:solidFill>
                  <a:srgbClr val="002060"/>
                </a:solidFill>
                <a:latin typeface="Arial"/>
                <a:ea typeface="Arial"/>
                <a:cs typeface="Arial"/>
                <a:sym typeface="Arial"/>
              </a:rPr>
              <a:t>script hdfs start namenode</a:t>
            </a:r>
          </a:p>
          <a:p>
            <a:pPr indent="0" marL="457200" marR="0" rtl="0" algn="l">
              <a:lnSpc>
                <a:spcPct val="100000"/>
              </a:lnSpc>
              <a:spcBef>
                <a:spcPts val="0"/>
              </a:spcBef>
              <a:buNone/>
            </a:pPr>
            <a:r>
              <a:rPr b="0" baseline="0" i="1" lang="en-US" sz="1100" u="none" cap="none" strike="noStrike">
                <a:solidFill>
                  <a:srgbClr val="002060"/>
                </a:solidFill>
                <a:latin typeface="Arial"/>
                <a:ea typeface="Arial"/>
                <a:cs typeface="Arial"/>
                <a:sym typeface="Arial"/>
              </a:rPr>
              <a:t>$HADOOP_HOME/sbin/hadoop-daemon.sh </a:t>
            </a:r>
            <a:r>
              <a:rPr i="1" lang="en-US" sz="1100">
                <a:solidFill>
                  <a:srgbClr val="002060"/>
                </a:solidFill>
              </a:rPr>
              <a:t>--</a:t>
            </a:r>
            <a:r>
              <a:rPr b="0" baseline="0" i="1" lang="en-US" sz="1100" u="none" cap="none" strike="noStrike">
                <a:solidFill>
                  <a:srgbClr val="002060"/>
                </a:solidFill>
                <a:latin typeface="Arial"/>
                <a:ea typeface="Arial"/>
                <a:cs typeface="Arial"/>
                <a:sym typeface="Arial"/>
              </a:rPr>
              <a:t>config </a:t>
            </a:r>
            <a:r>
              <a:rPr i="1" lang="en-US" sz="1100">
                <a:solidFill>
                  <a:srgbClr val="002060"/>
                </a:solidFill>
              </a:rPr>
              <a:t>$HADOOP_HOME/</a:t>
            </a:r>
            <a:r>
              <a:rPr b="0" baseline="0" i="1" lang="en-US" sz="1100" u="none" cap="none" strike="noStrike">
                <a:solidFill>
                  <a:srgbClr val="002060"/>
                </a:solidFill>
                <a:latin typeface="Arial"/>
                <a:ea typeface="Arial"/>
                <a:cs typeface="Arial"/>
                <a:sym typeface="Arial"/>
              </a:rPr>
              <a:t>etc/hadoop </a:t>
            </a:r>
            <a:r>
              <a:rPr i="1" lang="en-US" sz="1100">
                <a:solidFill>
                  <a:srgbClr val="002060"/>
                </a:solidFill>
              </a:rPr>
              <a:t>--</a:t>
            </a:r>
            <a:r>
              <a:rPr b="0" baseline="0" i="1" lang="en-US" sz="1100" u="none" cap="none" strike="noStrike">
                <a:solidFill>
                  <a:srgbClr val="002060"/>
                </a:solidFill>
                <a:latin typeface="Arial"/>
                <a:ea typeface="Arial"/>
                <a:cs typeface="Arial"/>
                <a:sym typeface="Arial"/>
              </a:rPr>
              <a:t>script hdfs start datanode</a:t>
            </a:r>
          </a:p>
          <a:p>
            <a:pPr indent="0" marL="457200" marR="0" rtl="0" algn="l">
              <a:lnSpc>
                <a:spcPct val="100000"/>
              </a:lnSpc>
              <a:spcBef>
                <a:spcPts val="0"/>
              </a:spcBef>
              <a:buNone/>
            </a:pPr>
            <a:r>
              <a:rPr i="1" lang="en-US" sz="1100">
                <a:solidFill>
                  <a:srgbClr val="002060"/>
                </a:solidFill>
              </a:rPr>
              <a:t>$HADOOP_HOME/sbin/yarn-daemon.sh start resourcemanager</a:t>
            </a:r>
          </a:p>
          <a:p>
            <a:pPr indent="0" marL="457200" marR="0" rtl="0" algn="l">
              <a:lnSpc>
                <a:spcPct val="100000"/>
              </a:lnSpc>
              <a:spcBef>
                <a:spcPts val="0"/>
              </a:spcBef>
              <a:buNone/>
            </a:pPr>
            <a:r>
              <a:rPr i="1" lang="en-US" sz="1100">
                <a:solidFill>
                  <a:srgbClr val="002060"/>
                </a:solidFill>
              </a:rPr>
              <a:t>$HADOOP_HOME/sbin/yarn-daemon.sh start nodemanager</a:t>
            </a:r>
          </a:p>
          <a:p>
            <a:pPr indent="0" marL="457200" marR="0" rtl="0" algn="l">
              <a:lnSpc>
                <a:spcPct val="100000"/>
              </a:lnSpc>
              <a:spcBef>
                <a:spcPts val="0"/>
              </a:spcBef>
              <a:buNone/>
            </a:pPr>
            <a:r>
              <a:rPr i="1" lang="en-US" sz="1100">
                <a:solidFill>
                  <a:srgbClr val="002060"/>
                </a:solidFill>
              </a:rPr>
              <a:t>$HADOOP_HOME/sbin/mr-jobhistory-daemon.sh start historyserver</a:t>
            </a:r>
          </a:p>
          <a:p>
            <a:pPr indent="0" marL="457200" marR="0" rtl="0" algn="l">
              <a:lnSpc>
                <a:spcPct val="100000"/>
              </a:lnSpc>
              <a:spcBef>
                <a:spcPts val="0"/>
              </a:spcBef>
              <a:buNone/>
            </a:pPr>
            <a:r>
              <a:t/>
            </a:r>
            <a:endParaRPr i="1" sz="1100">
              <a:solidFill>
                <a:srgbClr val="002060"/>
              </a:solidFill>
            </a:endParaRPr>
          </a:p>
          <a:p>
            <a:pPr indent="0" marL="457200" marR="0" rtl="0" algn="l">
              <a:lnSpc>
                <a:spcPct val="100000"/>
              </a:lnSpc>
              <a:spcBef>
                <a:spcPts val="0"/>
              </a:spcBef>
              <a:buNone/>
            </a:pPr>
            <a:r>
              <a:t/>
            </a:r>
            <a:endParaRPr i="1" sz="1100">
              <a:solidFill>
                <a:srgbClr val="002060"/>
              </a:solidFill>
            </a:endParaRPr>
          </a:p>
          <a:p>
            <a:pPr indent="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114300" lvl="1" marL="0" marR="0" rtl="0" algn="l">
              <a:lnSpc>
                <a:spcPct val="100000"/>
              </a:lnSpc>
              <a:spcBef>
                <a:spcPts val="0"/>
              </a:spcBef>
              <a:buFont typeface="Noto Symbol"/>
              <a:buNone/>
            </a:pPr>
            <a:r>
              <a:t/>
            </a:r>
            <a:endParaRPr b="0" baseline="0" i="0" sz="1800" u="none" cap="none" strike="noStrike"/>
          </a:p>
        </p:txBody>
      </p:sp>
      <p:pic>
        <p:nvPicPr>
          <p:cNvPr id="539" name="Shape 539"/>
          <p:cNvPicPr preferRelativeResize="0"/>
          <p:nvPr/>
        </p:nvPicPr>
        <p:blipFill>
          <a:blip r:embed="rId3">
            <a:alphaModFix/>
          </a:blip>
          <a:stretch>
            <a:fillRect/>
          </a:stretch>
        </p:blipFill>
        <p:spPr>
          <a:xfrm>
            <a:off x="762000" y="1981200"/>
            <a:ext cx="7086600" cy="1571625"/>
          </a:xfrm>
          <a:prstGeom prst="rect">
            <a:avLst/>
          </a:prstGeom>
          <a:noFill/>
          <a:ln>
            <a:noFill/>
          </a:ln>
        </p:spPr>
      </p:pic>
      <p:pic>
        <p:nvPicPr>
          <p:cNvPr id="540" name="Shape 540"/>
          <p:cNvPicPr preferRelativeResize="0"/>
          <p:nvPr/>
        </p:nvPicPr>
        <p:blipFill>
          <a:blip r:embed="rId4">
            <a:alphaModFix/>
          </a:blip>
          <a:stretch>
            <a:fillRect/>
          </a:stretch>
        </p:blipFill>
        <p:spPr>
          <a:xfrm>
            <a:off x="762000" y="3733800"/>
            <a:ext cx="7219950" cy="211455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5" name="Shape 545"/>
        <p:cNvGrpSpPr/>
        <p:nvPr/>
      </p:nvGrpSpPr>
      <p:grpSpPr>
        <a:xfrm>
          <a:off x="0" y="0"/>
          <a:ext cx="0" cy="0"/>
          <a:chOff x="0" y="0"/>
          <a:chExt cx="0" cy="0"/>
        </a:xfrm>
      </p:grpSpPr>
      <p:sp>
        <p:nvSpPr>
          <p:cNvPr id="546" name="Shape 546"/>
          <p:cNvSpPr/>
          <p:nvPr/>
        </p:nvSpPr>
        <p:spPr>
          <a:xfrm>
            <a:off x="8448839" y="6488280"/>
            <a:ext cx="650519" cy="339479"/>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
        <p:nvSpPr>
          <p:cNvPr id="547" name="Shape 547"/>
          <p:cNvSpPr/>
          <p:nvPr/>
        </p:nvSpPr>
        <p:spPr>
          <a:xfrm>
            <a:off x="1589050" y="341278"/>
            <a:ext cx="7510200" cy="439500"/>
          </a:xfrm>
          <a:prstGeom prst="rect">
            <a:avLst/>
          </a:prstGeom>
          <a:noFill/>
          <a:ln>
            <a:noFill/>
          </a:ln>
        </p:spPr>
        <p:txBody>
          <a:bodyPr anchorCtr="0" anchor="t" bIns="45000" lIns="90000" rIns="90000" tIns="45000">
            <a:noAutofit/>
          </a:bodyPr>
          <a:lstStyle/>
          <a:p>
            <a:pPr lvl="0" rtl="0" algn="r">
              <a:spcBef>
                <a:spcPts val="0"/>
              </a:spcBef>
              <a:buClr>
                <a:schemeClr val="dk1"/>
              </a:buClr>
              <a:buSzPct val="25000"/>
              <a:buFont typeface="Arial"/>
              <a:buNone/>
            </a:pPr>
            <a:r>
              <a:rPr b="1" lang="en-US" sz="2200">
                <a:solidFill>
                  <a:srgbClr val="1C1C1C"/>
                </a:solidFill>
              </a:rPr>
              <a:t>Demonios: Arranque individual</a:t>
            </a:r>
          </a:p>
          <a:p>
            <a:pPr indent="0" lvl="0" marL="0" marR="0" rtl="0" algn="r">
              <a:lnSpc>
                <a:spcPct val="100000"/>
              </a:lnSpc>
              <a:spcBef>
                <a:spcPts val="0"/>
              </a:spcBef>
              <a:buNone/>
            </a:pPr>
            <a:r>
              <a:t/>
            </a:r>
            <a:endParaRPr b="1" sz="2200">
              <a:solidFill>
                <a:srgbClr val="1C1C1C"/>
              </a:solidFill>
            </a:endParaRPr>
          </a:p>
        </p:txBody>
      </p:sp>
      <p:sp>
        <p:nvSpPr>
          <p:cNvPr id="548" name="Shape 548"/>
          <p:cNvSpPr/>
          <p:nvPr/>
        </p:nvSpPr>
        <p:spPr>
          <a:xfrm>
            <a:off x="292675" y="3321000"/>
            <a:ext cx="8134499" cy="15590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Arrancar los demonios del </a:t>
            </a:r>
            <a:r>
              <a:rPr lang="en-US" sz="1100">
                <a:solidFill>
                  <a:srgbClr val="002060"/>
                </a:solidFill>
              </a:rPr>
              <a:t>esclavo </a:t>
            </a:r>
            <a:r>
              <a:rPr b="0" baseline="0" i="0" lang="en-US" sz="1100" u="none" cap="none" strike="noStrike">
                <a:solidFill>
                  <a:srgbClr val="002060"/>
                </a:solidFill>
                <a:latin typeface="Arial"/>
                <a:ea typeface="Arial"/>
                <a:cs typeface="Arial"/>
                <a:sym typeface="Arial"/>
              </a:rPr>
              <a:t>individualmente</a:t>
            </a:r>
          </a:p>
          <a:p>
            <a:pPr indent="0" marL="457200" marR="0" rtl="0" algn="l">
              <a:lnSpc>
                <a:spcPct val="100000"/>
              </a:lnSpc>
              <a:spcBef>
                <a:spcPts val="0"/>
              </a:spcBef>
              <a:buNone/>
            </a:pPr>
            <a:r>
              <a:rPr i="1" lang="en-US" sz="1100">
                <a:solidFill>
                  <a:srgbClr val="002060"/>
                </a:solidFill>
              </a:rPr>
              <a:t>sudo rm -r /home/bigdata/hadoop_store/hdfs/datanode/</a:t>
            </a:r>
          </a:p>
          <a:p>
            <a:pPr indent="0" lvl="0" marL="457200" marR="0" rtl="0" algn="l">
              <a:lnSpc>
                <a:spcPct val="100000"/>
              </a:lnSpc>
              <a:spcBef>
                <a:spcPts val="0"/>
              </a:spcBef>
              <a:buNone/>
            </a:pPr>
            <a:r>
              <a:rPr b="0" baseline="0" i="1" lang="en-US" sz="1100" u="none" cap="none" strike="noStrike">
                <a:solidFill>
                  <a:srgbClr val="002060"/>
                </a:solidFill>
                <a:latin typeface="Arial"/>
                <a:ea typeface="Arial"/>
                <a:cs typeface="Arial"/>
                <a:sym typeface="Arial"/>
              </a:rPr>
              <a:t>$HADOOP_HOME/sbin/hadoop-daemon.sh start datanode</a:t>
            </a:r>
          </a:p>
          <a:p>
            <a:pPr indent="0" lvl="0" marL="457200" marR="0" rtl="0" algn="l">
              <a:lnSpc>
                <a:spcPct val="100000"/>
              </a:lnSpc>
              <a:spcBef>
                <a:spcPts val="0"/>
              </a:spcBef>
              <a:buNone/>
            </a:pPr>
            <a:r>
              <a:rPr i="1" lang="en-US" sz="1100">
                <a:solidFill>
                  <a:srgbClr val="002060"/>
                </a:solidFill>
              </a:rPr>
              <a:t>$HADOOP_HOME/sbin/yarn-daemon.sh start nodemanager</a:t>
            </a:r>
          </a:p>
          <a:p>
            <a:pPr indent="0" lvl="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114300" lvl="1" marL="0" marR="0" rtl="0" algn="l">
              <a:lnSpc>
                <a:spcPct val="100000"/>
              </a:lnSpc>
              <a:spcBef>
                <a:spcPts val="0"/>
              </a:spcBef>
              <a:buFont typeface="Noto Symbol"/>
              <a:buNone/>
            </a:pPr>
            <a:r>
              <a:t/>
            </a:r>
            <a:endParaRPr b="0" baseline="0" i="0" sz="1800" u="none" cap="none" strike="noStrike"/>
          </a:p>
        </p:txBody>
      </p:sp>
      <p:pic>
        <p:nvPicPr>
          <p:cNvPr id="549" name="Shape 549"/>
          <p:cNvPicPr preferRelativeResize="0"/>
          <p:nvPr/>
        </p:nvPicPr>
        <p:blipFill>
          <a:blip r:embed="rId3">
            <a:alphaModFix/>
          </a:blip>
          <a:stretch>
            <a:fillRect/>
          </a:stretch>
        </p:blipFill>
        <p:spPr>
          <a:xfrm>
            <a:off x="914400" y="1066800"/>
            <a:ext cx="3162300" cy="2181225"/>
          </a:xfrm>
          <a:prstGeom prst="rect">
            <a:avLst/>
          </a:prstGeom>
          <a:noFill/>
          <a:ln>
            <a:noFill/>
          </a:ln>
        </p:spPr>
      </p:pic>
      <p:pic>
        <p:nvPicPr>
          <p:cNvPr id="550" name="Shape 550"/>
          <p:cNvPicPr preferRelativeResize="0"/>
          <p:nvPr/>
        </p:nvPicPr>
        <p:blipFill>
          <a:blip r:embed="rId4">
            <a:alphaModFix/>
          </a:blip>
          <a:stretch>
            <a:fillRect/>
          </a:stretch>
        </p:blipFill>
        <p:spPr>
          <a:xfrm>
            <a:off x="914400" y="4343400"/>
            <a:ext cx="3238500" cy="168592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p:nvPr/>
        </p:nvSpPr>
        <p:spPr>
          <a:xfrm>
            <a:off x="80678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
        <p:nvSpPr>
          <p:cNvPr id="557" name="Shape 557"/>
          <p:cNvSpPr/>
          <p:nvPr/>
        </p:nvSpPr>
        <p:spPr>
          <a:xfrm>
            <a:off x="1589050" y="417477"/>
            <a:ext cx="7510200" cy="534899"/>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Validación del arranque</a:t>
            </a:r>
          </a:p>
        </p:txBody>
      </p:sp>
      <p:sp>
        <p:nvSpPr>
          <p:cNvPr id="558" name="Shape 558"/>
          <p:cNvSpPr/>
          <p:nvPr/>
        </p:nvSpPr>
        <p:spPr>
          <a:xfrm>
            <a:off x="673675" y="1035000"/>
            <a:ext cx="8134499" cy="646499"/>
          </a:xfrm>
          <a:prstGeom prst="rect">
            <a:avLst/>
          </a:prstGeom>
          <a:noFill/>
          <a:ln>
            <a:noFill/>
          </a:ln>
        </p:spPr>
        <p:txBody>
          <a:bodyPr anchorCtr="0" anchor="t" bIns="45000" lIns="90000" rIns="90000" tIns="45000">
            <a:noAutofit/>
          </a:bodyPr>
          <a:lstStyle/>
          <a:p>
            <a:pPr indent="114300" lvl="1" marL="0" marR="0" rtl="0" algn="l">
              <a:lnSpc>
                <a:spcPct val="100000"/>
              </a:lnSpc>
              <a:spcBef>
                <a:spcPts val="0"/>
              </a:spcBef>
              <a:buSzPct val="163636"/>
              <a:buFont typeface="Noto Symbol"/>
              <a:buNone/>
            </a:pPr>
            <a:r>
              <a:rPr lang="en-US" sz="1100">
                <a:solidFill>
                  <a:srgbClr val="002060"/>
                </a:solidFill>
                <a:latin typeface="Trebuchet MS"/>
                <a:ea typeface="Trebuchet MS"/>
                <a:cs typeface="Trebuchet MS"/>
                <a:sym typeface="Trebuchet MS"/>
              </a:rPr>
              <a:t>Nos conectaremos a la interfaz de HDFS para confirmar que los nodos están correctamente levantados</a:t>
            </a:r>
          </a:p>
          <a:p>
            <a:pPr indent="114300" lvl="1" marL="0" marR="0" rtl="0" algn="l">
              <a:lnSpc>
                <a:spcPct val="100000"/>
              </a:lnSpc>
              <a:spcBef>
                <a:spcPts val="0"/>
              </a:spcBef>
              <a:buSzPct val="163636"/>
              <a:buFont typeface="Noto Symbol"/>
              <a:buNone/>
            </a:pPr>
            <a:r>
              <a:rPr lang="en-US" sz="1100">
                <a:solidFill>
                  <a:srgbClr val="002060"/>
                </a:solidFill>
                <a:latin typeface="Trebuchet MS"/>
                <a:ea typeface="Trebuchet MS"/>
                <a:cs typeface="Trebuchet MS"/>
                <a:sym typeface="Trebuchet MS"/>
              </a:rPr>
              <a:t>http://master:50070</a:t>
            </a:r>
          </a:p>
        </p:txBody>
      </p:sp>
      <p:pic>
        <p:nvPicPr>
          <p:cNvPr id="559" name="Shape 559"/>
          <p:cNvPicPr preferRelativeResize="0"/>
          <p:nvPr/>
        </p:nvPicPr>
        <p:blipFill>
          <a:blip r:embed="rId3">
            <a:alphaModFix/>
          </a:blip>
          <a:stretch>
            <a:fillRect/>
          </a:stretch>
        </p:blipFill>
        <p:spPr>
          <a:xfrm>
            <a:off x="762000" y="1524000"/>
            <a:ext cx="7724775" cy="44958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4" name="Shape 564"/>
        <p:cNvGrpSpPr/>
        <p:nvPr/>
      </p:nvGrpSpPr>
      <p:grpSpPr>
        <a:xfrm>
          <a:off x="0" y="0"/>
          <a:ext cx="0" cy="0"/>
          <a:chOff x="0" y="0"/>
          <a:chExt cx="0" cy="0"/>
        </a:xfrm>
      </p:grpSpPr>
      <p:sp>
        <p:nvSpPr>
          <p:cNvPr id="565" name="Shape 565"/>
          <p:cNvSpPr/>
          <p:nvPr/>
        </p:nvSpPr>
        <p:spPr>
          <a:xfrm>
            <a:off x="80678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
        <p:nvSpPr>
          <p:cNvPr id="566" name="Shape 566"/>
          <p:cNvSpPr/>
          <p:nvPr/>
        </p:nvSpPr>
        <p:spPr>
          <a:xfrm>
            <a:off x="1589050" y="417477"/>
            <a:ext cx="7510200" cy="534899"/>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Comprobación del funcionamiento</a:t>
            </a:r>
          </a:p>
        </p:txBody>
      </p:sp>
      <p:sp>
        <p:nvSpPr>
          <p:cNvPr id="567" name="Shape 567"/>
          <p:cNvSpPr/>
          <p:nvPr/>
        </p:nvSpPr>
        <p:spPr>
          <a:xfrm>
            <a:off x="673675" y="1035000"/>
            <a:ext cx="8134499" cy="664199"/>
          </a:xfrm>
          <a:prstGeom prst="rect">
            <a:avLst/>
          </a:prstGeom>
          <a:noFill/>
          <a:ln>
            <a:noFill/>
          </a:ln>
        </p:spPr>
        <p:txBody>
          <a:bodyPr anchorCtr="0" anchor="t" bIns="45000" lIns="90000" rIns="90000" tIns="45000">
            <a:noAutofit/>
          </a:bodyPr>
          <a:lstStyle/>
          <a:p>
            <a:pPr lvl="0" marR="0" rtl="0" algn="l">
              <a:lnSpc>
                <a:spcPct val="100000"/>
              </a:lnSpc>
              <a:spcBef>
                <a:spcPts val="0"/>
              </a:spcBef>
              <a:buNone/>
            </a:pPr>
            <a:r>
              <a:rPr lang="en-US" sz="1100">
                <a:solidFill>
                  <a:srgbClr val="002060"/>
                </a:solidFill>
                <a:latin typeface="Trebuchet MS"/>
                <a:ea typeface="Trebuchet MS"/>
                <a:cs typeface="Trebuchet MS"/>
                <a:sym typeface="Trebuchet MS"/>
              </a:rPr>
              <a:t>Creamos un fichero en el master para realizar un wordcount</a:t>
            </a:r>
          </a:p>
          <a:p>
            <a:pPr indent="-298450" lvl="0" marL="457200" marR="0" rtl="0" algn="l">
              <a:lnSpc>
                <a:spcPct val="100000"/>
              </a:lnSpc>
              <a:spcBef>
                <a:spcPts val="0"/>
              </a:spcBef>
              <a:buClr>
                <a:srgbClr val="002060"/>
              </a:buClr>
              <a:buSzPct val="100000"/>
              <a:buFont typeface="Trebuchet MS"/>
              <a:buAutoNum type="arabicPeriod"/>
            </a:pPr>
            <a:r>
              <a:rPr lang="en-US" sz="1100">
                <a:solidFill>
                  <a:srgbClr val="002060"/>
                </a:solidFill>
                <a:latin typeface="Trebuchet MS"/>
                <a:ea typeface="Trebuchet MS"/>
                <a:cs typeface="Trebuchet MS"/>
                <a:sym typeface="Trebuchet MS"/>
              </a:rPr>
              <a:t>Creamos el fichero </a:t>
            </a:r>
          </a:p>
          <a:p>
            <a:pPr indent="0" lvl="0" marL="457200" marR="0" rtl="0" algn="l">
              <a:lnSpc>
                <a:spcPct val="100000"/>
              </a:lnSpc>
              <a:spcBef>
                <a:spcPts val="0"/>
              </a:spcBef>
              <a:buNone/>
            </a:pPr>
            <a:r>
              <a:rPr i="1" lang="en-US" sz="1100">
                <a:solidFill>
                  <a:srgbClr val="002060"/>
                </a:solidFill>
                <a:latin typeface="Trebuchet MS"/>
                <a:ea typeface="Trebuchet MS"/>
                <a:cs typeface="Trebuchet MS"/>
                <a:sym typeface="Trebuchet MS"/>
              </a:rPr>
              <a:t>sudo nano /tmp/cluster.txt</a:t>
            </a: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114300" lvl="1" marL="0" marR="0" rtl="0" algn="l">
              <a:lnSpc>
                <a:spcPct val="100000"/>
              </a:lnSpc>
              <a:spcBef>
                <a:spcPts val="0"/>
              </a:spcBef>
              <a:buFont typeface="Noto Symbol"/>
              <a:buNone/>
            </a:pPr>
            <a:r>
              <a:t/>
            </a:r>
            <a:endParaRPr b="0" baseline="0" i="0" sz="1100" u="none" cap="none" strike="noStrike">
              <a:solidFill>
                <a:srgbClr val="002060"/>
              </a:solidFill>
              <a:latin typeface="Trebuchet MS"/>
              <a:ea typeface="Trebuchet MS"/>
              <a:cs typeface="Trebuchet MS"/>
              <a:sym typeface="Trebuchet MS"/>
            </a:endParaRPr>
          </a:p>
        </p:txBody>
      </p:sp>
      <p:pic>
        <p:nvPicPr>
          <p:cNvPr id="568" name="Shape 568"/>
          <p:cNvPicPr preferRelativeResize="0"/>
          <p:nvPr/>
        </p:nvPicPr>
        <p:blipFill>
          <a:blip r:embed="rId3">
            <a:alphaModFix/>
          </a:blip>
          <a:stretch>
            <a:fillRect/>
          </a:stretch>
        </p:blipFill>
        <p:spPr>
          <a:xfrm>
            <a:off x="2133600" y="1905000"/>
            <a:ext cx="4391025" cy="1333500"/>
          </a:xfrm>
          <a:prstGeom prst="rect">
            <a:avLst/>
          </a:prstGeom>
          <a:noFill/>
          <a:ln>
            <a:noFill/>
          </a:ln>
        </p:spPr>
      </p:pic>
      <p:sp>
        <p:nvSpPr>
          <p:cNvPr id="569" name="Shape 569"/>
          <p:cNvSpPr/>
          <p:nvPr/>
        </p:nvSpPr>
        <p:spPr>
          <a:xfrm>
            <a:off x="673675" y="3473400"/>
            <a:ext cx="8134499" cy="66419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 2. Subimos el fichero a HDFS a una carpeta llamada cluster</a:t>
            </a:r>
          </a:p>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    hdfs dfs -mkdir /cluster</a:t>
            </a:r>
          </a:p>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    hdfs dfs -put /tmp/cluster.txt /cluster</a:t>
            </a: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114300" lvl="1" marL="0" marR="0" rtl="0" algn="l">
              <a:lnSpc>
                <a:spcPct val="100000"/>
              </a:lnSpc>
              <a:spcBef>
                <a:spcPts val="0"/>
              </a:spcBef>
              <a:buFont typeface="Noto Symbol"/>
              <a:buNone/>
            </a:pPr>
            <a:r>
              <a:t/>
            </a:r>
            <a:endParaRPr b="0" baseline="0" i="0" sz="1100" u="none" cap="none" strike="noStrike">
              <a:solidFill>
                <a:srgbClr val="002060"/>
              </a:solidFill>
              <a:latin typeface="Trebuchet MS"/>
              <a:ea typeface="Trebuchet MS"/>
              <a:cs typeface="Trebuchet MS"/>
              <a:sym typeface="Trebuchet MS"/>
            </a:endParaRPr>
          </a:p>
        </p:txBody>
      </p:sp>
      <p:pic>
        <p:nvPicPr>
          <p:cNvPr id="570" name="Shape 570"/>
          <p:cNvPicPr preferRelativeResize="0"/>
          <p:nvPr/>
        </p:nvPicPr>
        <p:blipFill>
          <a:blip r:embed="rId4">
            <a:alphaModFix/>
          </a:blip>
          <a:stretch>
            <a:fillRect/>
          </a:stretch>
        </p:blipFill>
        <p:spPr>
          <a:xfrm>
            <a:off x="762000" y="4343400"/>
            <a:ext cx="5072605" cy="234499"/>
          </a:xfrm>
          <a:prstGeom prst="rect">
            <a:avLst/>
          </a:prstGeom>
          <a:noFill/>
          <a:ln>
            <a:noFill/>
          </a:ln>
        </p:spPr>
      </p:pic>
      <p:pic>
        <p:nvPicPr>
          <p:cNvPr id="571" name="Shape 571"/>
          <p:cNvPicPr preferRelativeResize="0"/>
          <p:nvPr/>
        </p:nvPicPr>
        <p:blipFill>
          <a:blip r:embed="rId5">
            <a:alphaModFix/>
          </a:blip>
          <a:stretch>
            <a:fillRect/>
          </a:stretch>
        </p:blipFill>
        <p:spPr>
          <a:xfrm>
            <a:off x="762000" y="4800600"/>
            <a:ext cx="7373724" cy="93692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p:nvPr/>
        </p:nvSpPr>
        <p:spPr>
          <a:xfrm>
            <a:off x="449275" y="3776050"/>
            <a:ext cx="8134499" cy="33960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Hadoop está diseñado para trabajar con cualquier tipo de hardware.</a:t>
            </a:r>
          </a:p>
        </p:txBody>
      </p:sp>
      <p:sp>
        <p:nvSpPr>
          <p:cNvPr id="82" name="Shape 82"/>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Selección de las máquinas</a:t>
            </a:r>
          </a:p>
        </p:txBody>
      </p:sp>
      <p:sp>
        <p:nvSpPr>
          <p:cNvPr id="83" name="Shape 83"/>
          <p:cNvSpPr/>
          <p:nvPr/>
        </p:nvSpPr>
        <p:spPr>
          <a:xfrm>
            <a:off x="449275" y="4687200"/>
            <a:ext cx="8134499" cy="8903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Nº de discos por máquina</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Aumentar el nº de discos no siempre es la mejor solución al desaprovechar el rendimiento en paralelo</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Ejemplo: 3 máquinas con 4 discos frente a una máquina de 12 discos: se aprovecha el procesamiento en paralelo y la salida será más rápida</a:t>
            </a:r>
          </a:p>
        </p:txBody>
      </p:sp>
      <p:sp>
        <p:nvSpPr>
          <p:cNvPr id="84" name="Shape 84"/>
          <p:cNvSpPr/>
          <p:nvPr/>
        </p:nvSpPr>
        <p:spPr>
          <a:xfrm>
            <a:off x="449279" y="5566200"/>
            <a:ext cx="8134499" cy="51360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Red</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Conexiones Gigabit Ethernet mejoran el rendimiento frente a otras redes de peor rendimiento</a:t>
            </a:r>
          </a:p>
        </p:txBody>
      </p:sp>
      <p:sp>
        <p:nvSpPr>
          <p:cNvPr id="85" name="Shape 85"/>
          <p:cNvSpPr/>
          <p:nvPr/>
        </p:nvSpPr>
        <p:spPr>
          <a:xfrm>
            <a:off x="449275" y="4080845"/>
            <a:ext cx="8134499" cy="74040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Lenguaje de programación y uso de RAM</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Normalmente los jobs de Hadoop escritos en Java consumen entre 1 y 2 GB de RAM.</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Python aumenta el consumo de memoria</a:t>
            </a:r>
          </a:p>
        </p:txBody>
      </p:sp>
      <p:sp>
        <p:nvSpPr>
          <p:cNvPr id="86" name="Shape 86"/>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pic>
        <p:nvPicPr>
          <p:cNvPr id="87" name="Shape 87"/>
          <p:cNvPicPr preferRelativeResize="0"/>
          <p:nvPr/>
        </p:nvPicPr>
        <p:blipFill>
          <a:blip r:embed="rId3">
            <a:alphaModFix/>
          </a:blip>
          <a:stretch>
            <a:fillRect/>
          </a:stretch>
        </p:blipFill>
        <p:spPr>
          <a:xfrm>
            <a:off x="553048" y="974400"/>
            <a:ext cx="7895802" cy="2634737"/>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x="0" y="0"/>
          <a:ext cx="0" cy="0"/>
          <a:chOff x="0" y="0"/>
          <a:chExt cx="0" cy="0"/>
        </a:xfrm>
      </p:grpSpPr>
      <p:sp>
        <p:nvSpPr>
          <p:cNvPr id="577" name="Shape 577"/>
          <p:cNvSpPr/>
          <p:nvPr/>
        </p:nvSpPr>
        <p:spPr>
          <a:xfrm>
            <a:off x="1589040" y="3412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Comprobación del funcionamiento</a:t>
            </a:r>
          </a:p>
        </p:txBody>
      </p:sp>
      <p:pic>
        <p:nvPicPr>
          <p:cNvPr id="578" name="Shape 578"/>
          <p:cNvPicPr preferRelativeResize="0"/>
          <p:nvPr/>
        </p:nvPicPr>
        <p:blipFill rotWithShape="1">
          <a:blip r:embed="rId3">
            <a:alphaModFix/>
          </a:blip>
          <a:srcRect b="0" l="0" r="0" t="25228"/>
          <a:stretch/>
        </p:blipFill>
        <p:spPr>
          <a:xfrm>
            <a:off x="1371600" y="1631462"/>
            <a:ext cx="5657850" cy="1673712"/>
          </a:xfrm>
          <a:prstGeom prst="rect">
            <a:avLst/>
          </a:prstGeom>
          <a:noFill/>
          <a:ln>
            <a:noFill/>
          </a:ln>
        </p:spPr>
      </p:pic>
      <p:sp>
        <p:nvSpPr>
          <p:cNvPr id="579" name="Shape 579"/>
          <p:cNvSpPr/>
          <p:nvPr/>
        </p:nvSpPr>
        <p:spPr>
          <a:xfrm>
            <a:off x="521275" y="958800"/>
            <a:ext cx="8134499" cy="4890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3. Comprobamos desde la máquina esclava que es accesible el fichero</a:t>
            </a:r>
          </a:p>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  </a:t>
            </a:r>
            <a:r>
              <a:rPr i="1" lang="en-US" sz="1100">
                <a:solidFill>
                  <a:srgbClr val="002060"/>
                </a:solidFill>
                <a:latin typeface="Trebuchet MS"/>
                <a:ea typeface="Trebuchet MS"/>
                <a:cs typeface="Trebuchet MS"/>
                <a:sym typeface="Trebuchet MS"/>
              </a:rPr>
              <a:t>  hdfs dfs -ls /cluster</a:t>
            </a:r>
          </a:p>
          <a:p>
            <a:pPr indent="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114300" lvl="1" marL="0" marR="0" rtl="0" algn="l">
              <a:lnSpc>
                <a:spcPct val="100000"/>
              </a:lnSpc>
              <a:spcBef>
                <a:spcPts val="0"/>
              </a:spcBef>
              <a:buFont typeface="Noto Symbol"/>
              <a:buNone/>
            </a:pPr>
            <a:r>
              <a:t/>
            </a:r>
            <a:endParaRPr b="0" baseline="0" i="0" sz="1100" u="none" cap="none" strike="noStrike">
              <a:latin typeface="Trebuchet MS"/>
              <a:ea typeface="Trebuchet MS"/>
              <a:cs typeface="Trebuchet MS"/>
              <a:sym typeface="Trebuchet MS"/>
            </a:endParaRPr>
          </a:p>
        </p:txBody>
      </p:sp>
      <p:sp>
        <p:nvSpPr>
          <p:cNvPr id="580" name="Shape 580"/>
          <p:cNvSpPr/>
          <p:nvPr/>
        </p:nvSpPr>
        <p:spPr>
          <a:xfrm>
            <a:off x="445075" y="3397200"/>
            <a:ext cx="8781600" cy="664199"/>
          </a:xfrm>
          <a:prstGeom prst="rect">
            <a:avLst/>
          </a:prstGeom>
          <a:noFill/>
          <a:ln>
            <a:noFill/>
          </a:ln>
        </p:spPr>
        <p:txBody>
          <a:bodyPr anchorCtr="0" anchor="t" bIns="45000" lIns="90000" rIns="90000" tIns="45000">
            <a:noAutofit/>
          </a:bodyPr>
          <a:lstStyle/>
          <a:p>
            <a:pPr indent="114300" lvl="1" marL="0" marR="0" rtl="0" algn="l">
              <a:lnSpc>
                <a:spcPct val="100000"/>
              </a:lnSpc>
              <a:spcBef>
                <a:spcPts val="0"/>
              </a:spcBef>
              <a:buSzPct val="163636"/>
              <a:buFont typeface="Noto Symbol"/>
              <a:buNone/>
            </a:pPr>
            <a:r>
              <a:rPr lang="en-US" sz="1100">
                <a:solidFill>
                  <a:srgbClr val="002060"/>
                </a:solidFill>
                <a:latin typeface="Trebuchet MS"/>
                <a:ea typeface="Trebuchet MS"/>
                <a:cs typeface="Trebuchet MS"/>
                <a:sym typeface="Trebuchet MS"/>
              </a:rPr>
              <a:t>También podemos comprobar el nivel de replicación del fichero desde la interfaz</a:t>
            </a:r>
          </a:p>
        </p:txBody>
      </p:sp>
      <p:sp>
        <p:nvSpPr>
          <p:cNvPr id="581" name="Shape 581"/>
          <p:cNvSpPr/>
          <p:nvPr/>
        </p:nvSpPr>
        <p:spPr>
          <a:xfrm>
            <a:off x="80678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pic>
        <p:nvPicPr>
          <p:cNvPr id="582" name="Shape 582"/>
          <p:cNvPicPr preferRelativeResize="0"/>
          <p:nvPr/>
        </p:nvPicPr>
        <p:blipFill>
          <a:blip r:embed="rId4">
            <a:alphaModFix/>
          </a:blip>
          <a:stretch>
            <a:fillRect/>
          </a:stretch>
        </p:blipFill>
        <p:spPr>
          <a:xfrm>
            <a:off x="228600" y="3680285"/>
            <a:ext cx="8134498" cy="2368088"/>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7" name="Shape 587"/>
        <p:cNvGrpSpPr/>
        <p:nvPr/>
      </p:nvGrpSpPr>
      <p:grpSpPr>
        <a:xfrm>
          <a:off x="0" y="0"/>
          <a:ext cx="0" cy="0"/>
          <a:chOff x="0" y="0"/>
          <a:chExt cx="0" cy="0"/>
        </a:xfrm>
      </p:grpSpPr>
      <p:sp>
        <p:nvSpPr>
          <p:cNvPr id="588" name="Shape 588"/>
          <p:cNvSpPr/>
          <p:nvPr/>
        </p:nvSpPr>
        <p:spPr>
          <a:xfrm>
            <a:off x="1589040" y="3412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Comprobación del funcionamiento</a:t>
            </a:r>
          </a:p>
        </p:txBody>
      </p:sp>
      <p:sp>
        <p:nvSpPr>
          <p:cNvPr id="589" name="Shape 589"/>
          <p:cNvSpPr/>
          <p:nvPr/>
        </p:nvSpPr>
        <p:spPr>
          <a:xfrm>
            <a:off x="445075" y="3397200"/>
            <a:ext cx="8781600" cy="66419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4. Ejecutamos la instrucción de word count desde la maestra.</a:t>
            </a:r>
          </a:p>
          <a:p>
            <a:pPr indent="0" lvl="0" marL="0" marR="0" rtl="0" algn="l">
              <a:lnSpc>
                <a:spcPct val="100000"/>
              </a:lnSpc>
              <a:spcBef>
                <a:spcPts val="0"/>
              </a:spcBef>
              <a:buNone/>
            </a:pPr>
            <a:r>
              <a:rPr i="1" lang="en-US" sz="1100">
                <a:solidFill>
                  <a:srgbClr val="002060"/>
                </a:solidFill>
                <a:latin typeface="Trebuchet MS"/>
                <a:ea typeface="Trebuchet MS"/>
                <a:cs typeface="Trebuchet MS"/>
                <a:sym typeface="Trebuchet MS"/>
              </a:rPr>
              <a:t>hadoop jar /home/bigdata/hadoop/share/hadoop/mapreduce/hadoop-mapreduce-examples-2.6.0.jar wordcount /cluster /out</a:t>
            </a:r>
          </a:p>
          <a:p>
            <a:pPr indent="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114300" lvl="1" marL="0" marR="0" rtl="0" algn="l">
              <a:lnSpc>
                <a:spcPct val="100000"/>
              </a:lnSpc>
              <a:spcBef>
                <a:spcPts val="0"/>
              </a:spcBef>
              <a:buFont typeface="Noto Symbol"/>
              <a:buNone/>
            </a:pPr>
            <a:r>
              <a:t/>
            </a:r>
            <a:endParaRPr b="0" baseline="0" i="0" sz="1100" u="none" cap="none" strike="noStrike">
              <a:latin typeface="Trebuchet MS"/>
              <a:ea typeface="Trebuchet MS"/>
              <a:cs typeface="Trebuchet MS"/>
              <a:sym typeface="Trebuchet MS"/>
            </a:endParaRPr>
          </a:p>
        </p:txBody>
      </p:sp>
      <p:pic>
        <p:nvPicPr>
          <p:cNvPr id="590" name="Shape 590"/>
          <p:cNvPicPr preferRelativeResize="0"/>
          <p:nvPr/>
        </p:nvPicPr>
        <p:blipFill>
          <a:blip r:embed="rId3">
            <a:alphaModFix/>
          </a:blip>
          <a:stretch>
            <a:fillRect/>
          </a:stretch>
        </p:blipFill>
        <p:spPr>
          <a:xfrm>
            <a:off x="1295400" y="4038600"/>
            <a:ext cx="5791200" cy="1924050"/>
          </a:xfrm>
          <a:prstGeom prst="rect">
            <a:avLst/>
          </a:prstGeom>
          <a:noFill/>
          <a:ln>
            <a:noFill/>
          </a:ln>
        </p:spPr>
      </p:pic>
      <p:sp>
        <p:nvSpPr>
          <p:cNvPr id="591" name="Shape 591"/>
          <p:cNvSpPr/>
          <p:nvPr/>
        </p:nvSpPr>
        <p:spPr>
          <a:xfrm>
            <a:off x="80678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pic>
        <p:nvPicPr>
          <p:cNvPr id="592" name="Shape 592"/>
          <p:cNvPicPr preferRelativeResize="0"/>
          <p:nvPr/>
        </p:nvPicPr>
        <p:blipFill>
          <a:blip r:embed="rId4">
            <a:alphaModFix/>
          </a:blip>
          <a:stretch>
            <a:fillRect/>
          </a:stretch>
        </p:blipFill>
        <p:spPr>
          <a:xfrm>
            <a:off x="5181600" y="914400"/>
            <a:ext cx="3000550" cy="2380799"/>
          </a:xfrm>
          <a:prstGeom prst="rect">
            <a:avLst/>
          </a:prstGeom>
          <a:noFill/>
          <a:ln>
            <a:noFill/>
          </a:ln>
        </p:spPr>
      </p:pic>
      <p:pic>
        <p:nvPicPr>
          <p:cNvPr id="593" name="Shape 593"/>
          <p:cNvPicPr preferRelativeResize="0"/>
          <p:nvPr/>
        </p:nvPicPr>
        <p:blipFill>
          <a:blip r:embed="rId5">
            <a:alphaModFix/>
          </a:blip>
          <a:stretch>
            <a:fillRect/>
          </a:stretch>
        </p:blipFill>
        <p:spPr>
          <a:xfrm>
            <a:off x="1066800" y="838200"/>
            <a:ext cx="3000549" cy="2518044"/>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8" name="Shape 598"/>
        <p:cNvGrpSpPr/>
        <p:nvPr/>
      </p:nvGrpSpPr>
      <p:grpSpPr>
        <a:xfrm>
          <a:off x="0" y="0"/>
          <a:ext cx="0" cy="0"/>
          <a:chOff x="0" y="0"/>
          <a:chExt cx="0" cy="0"/>
        </a:xfrm>
      </p:grpSpPr>
      <p:sp>
        <p:nvSpPr>
          <p:cNvPr id="599" name="Shape 599"/>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
        <p:nvSpPr>
          <p:cNvPr id="600" name="Shape 600"/>
          <p:cNvSpPr/>
          <p:nvPr/>
        </p:nvSpPr>
        <p:spPr>
          <a:xfrm>
            <a:off x="1665240" y="3412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Comprobación del funcionamiento</a:t>
            </a:r>
          </a:p>
        </p:txBody>
      </p:sp>
      <p:sp>
        <p:nvSpPr>
          <p:cNvPr id="601" name="Shape 601"/>
          <p:cNvSpPr/>
          <p:nvPr/>
        </p:nvSpPr>
        <p:spPr>
          <a:xfrm>
            <a:off x="978475" y="958800"/>
            <a:ext cx="8134499" cy="66419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5. Desde la máquina secundaria, ejecutamos un ls para ver el resultado si ha sido satisfactorio</a:t>
            </a:r>
          </a:p>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    hdfs dfs -ls /out</a:t>
            </a:r>
          </a:p>
          <a:p>
            <a:pPr indent="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114300" lvl="1" marL="0" marR="0" rtl="0" algn="l">
              <a:lnSpc>
                <a:spcPct val="100000"/>
              </a:lnSpc>
              <a:spcBef>
                <a:spcPts val="0"/>
              </a:spcBef>
              <a:buFont typeface="Noto Symbol"/>
              <a:buNone/>
            </a:pPr>
            <a:r>
              <a:t/>
            </a:r>
            <a:endParaRPr b="0" baseline="0" i="0" sz="1100" u="none" cap="none" strike="noStrike">
              <a:latin typeface="Trebuchet MS"/>
              <a:ea typeface="Trebuchet MS"/>
              <a:cs typeface="Trebuchet MS"/>
              <a:sym typeface="Trebuchet MS"/>
            </a:endParaRPr>
          </a:p>
        </p:txBody>
      </p:sp>
      <p:sp>
        <p:nvSpPr>
          <p:cNvPr id="602" name="Shape 602"/>
          <p:cNvSpPr/>
          <p:nvPr/>
        </p:nvSpPr>
        <p:spPr>
          <a:xfrm>
            <a:off x="902275" y="3168600"/>
            <a:ext cx="8134499" cy="66419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6. Comprobamos el resultado</a:t>
            </a:r>
          </a:p>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  hdfs dfs -cat /out/part-r-00000</a:t>
            </a:r>
          </a:p>
          <a:p>
            <a:pPr indent="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114300" lvl="1" marL="0" marR="0" rtl="0" algn="l">
              <a:lnSpc>
                <a:spcPct val="100000"/>
              </a:lnSpc>
              <a:spcBef>
                <a:spcPts val="0"/>
              </a:spcBef>
              <a:buFont typeface="Noto Symbol"/>
              <a:buNone/>
            </a:pPr>
            <a:r>
              <a:t/>
            </a:r>
            <a:endParaRPr b="0" baseline="0" i="0" sz="1100" u="none" cap="none" strike="noStrike">
              <a:latin typeface="Trebuchet MS"/>
              <a:ea typeface="Trebuchet MS"/>
              <a:cs typeface="Trebuchet MS"/>
              <a:sym typeface="Trebuchet MS"/>
            </a:endParaRPr>
          </a:p>
        </p:txBody>
      </p:sp>
      <p:pic>
        <p:nvPicPr>
          <p:cNvPr id="603" name="Shape 603"/>
          <p:cNvPicPr preferRelativeResize="0"/>
          <p:nvPr/>
        </p:nvPicPr>
        <p:blipFill>
          <a:blip r:embed="rId3">
            <a:alphaModFix/>
          </a:blip>
          <a:stretch>
            <a:fillRect/>
          </a:stretch>
        </p:blipFill>
        <p:spPr>
          <a:xfrm>
            <a:off x="1416987" y="1430187"/>
            <a:ext cx="5791200" cy="1638300"/>
          </a:xfrm>
          <a:prstGeom prst="rect">
            <a:avLst/>
          </a:prstGeom>
          <a:noFill/>
          <a:ln>
            <a:noFill/>
          </a:ln>
        </p:spPr>
      </p:pic>
      <p:pic>
        <p:nvPicPr>
          <p:cNvPr id="604" name="Shape 604"/>
          <p:cNvPicPr preferRelativeResize="0"/>
          <p:nvPr/>
        </p:nvPicPr>
        <p:blipFill>
          <a:blip r:embed="rId4">
            <a:alphaModFix/>
          </a:blip>
          <a:stretch>
            <a:fillRect/>
          </a:stretch>
        </p:blipFill>
        <p:spPr>
          <a:xfrm>
            <a:off x="1459850" y="3736200"/>
            <a:ext cx="5705475" cy="226695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9" name="Shape 609"/>
        <p:cNvGrpSpPr/>
        <p:nvPr/>
      </p:nvGrpSpPr>
      <p:grpSpPr>
        <a:xfrm>
          <a:off x="0" y="0"/>
          <a:ext cx="0" cy="0"/>
          <a:chOff x="0" y="0"/>
          <a:chExt cx="0" cy="0"/>
        </a:xfrm>
      </p:grpSpPr>
      <p:sp>
        <p:nvSpPr>
          <p:cNvPr id="610" name="Shape 610"/>
          <p:cNvSpPr/>
          <p:nvPr/>
        </p:nvSpPr>
        <p:spPr>
          <a:xfrm>
            <a:off x="1589040" y="3412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Simulación con 5 nodos</a:t>
            </a:r>
          </a:p>
        </p:txBody>
      </p:sp>
      <p:sp>
        <p:nvSpPr>
          <p:cNvPr id="611" name="Shape 611"/>
          <p:cNvSpPr/>
          <p:nvPr/>
        </p:nvSpPr>
        <p:spPr>
          <a:xfrm>
            <a:off x="521275" y="958800"/>
            <a:ext cx="8134499" cy="960300"/>
          </a:xfrm>
          <a:prstGeom prst="rect">
            <a:avLst/>
          </a:prstGeom>
          <a:noFill/>
          <a:ln>
            <a:noFill/>
          </a:ln>
        </p:spPr>
        <p:txBody>
          <a:bodyPr anchorCtr="0" anchor="t" bIns="45000" lIns="90000" rIns="90000" tIns="45000">
            <a:noAutofit/>
          </a:bodyPr>
          <a:lstStyle/>
          <a:p>
            <a:pPr indent="114300" lvl="1" marL="0" marR="0" rtl="0" algn="l">
              <a:lnSpc>
                <a:spcPct val="100000"/>
              </a:lnSpc>
              <a:spcBef>
                <a:spcPts val="0"/>
              </a:spcBef>
              <a:buSzPct val="163636"/>
              <a:buFont typeface="Noto Symbol"/>
              <a:buNone/>
            </a:pPr>
            <a:r>
              <a:rPr lang="en-US" sz="1100">
                <a:solidFill>
                  <a:srgbClr val="002060"/>
                </a:solidFill>
                <a:latin typeface="Trebuchet MS"/>
                <a:ea typeface="Trebuchet MS"/>
                <a:cs typeface="Trebuchet MS"/>
                <a:sym typeface="Trebuchet MS"/>
              </a:rPr>
              <a:t>Configurado el ejemplo anterior crearemos un cluster con 5 nodos</a:t>
            </a:r>
          </a:p>
        </p:txBody>
      </p:sp>
      <p:sp>
        <p:nvSpPr>
          <p:cNvPr id="612" name="Shape 612"/>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pic>
        <p:nvPicPr>
          <p:cNvPr id="613" name="Shape 613"/>
          <p:cNvPicPr preferRelativeResize="0"/>
          <p:nvPr/>
        </p:nvPicPr>
        <p:blipFill>
          <a:blip r:embed="rId3">
            <a:alphaModFix/>
          </a:blip>
          <a:stretch>
            <a:fillRect/>
          </a:stretch>
        </p:blipFill>
        <p:spPr>
          <a:xfrm>
            <a:off x="76200" y="1772862"/>
            <a:ext cx="8758000" cy="331227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8" name="Shape 618"/>
        <p:cNvGrpSpPr/>
        <p:nvPr/>
      </p:nvGrpSpPr>
      <p:grpSpPr>
        <a:xfrm>
          <a:off x="0" y="0"/>
          <a:ext cx="0" cy="0"/>
          <a:chOff x="0" y="0"/>
          <a:chExt cx="0" cy="0"/>
        </a:xfrm>
      </p:grpSpPr>
      <p:sp>
        <p:nvSpPr>
          <p:cNvPr id="619" name="Shape 619"/>
          <p:cNvSpPr/>
          <p:nvPr/>
        </p:nvSpPr>
        <p:spPr>
          <a:xfrm>
            <a:off x="1589040" y="3412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Interface Namenode</a:t>
            </a:r>
          </a:p>
        </p:txBody>
      </p:sp>
      <p:sp>
        <p:nvSpPr>
          <p:cNvPr id="620" name="Shape 620"/>
          <p:cNvSpPr/>
          <p:nvPr/>
        </p:nvSpPr>
        <p:spPr>
          <a:xfrm>
            <a:off x="521275" y="958800"/>
            <a:ext cx="8134499" cy="9603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http://master:50070</a:t>
            </a:r>
          </a:p>
          <a:p>
            <a:pPr indent="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marL="0" marR="0" rtl="0" algn="l">
              <a:lnSpc>
                <a:spcPct val="100000"/>
              </a:lnSpc>
              <a:spcBef>
                <a:spcPts val="0"/>
              </a:spcBef>
              <a:buNone/>
            </a:pPr>
            <a:r>
              <a:rPr lang="en-US" sz="1100">
                <a:solidFill>
                  <a:srgbClr val="002060"/>
                </a:solidFill>
                <a:latin typeface="Trebuchet MS"/>
                <a:ea typeface="Trebuchet MS"/>
                <a:cs typeface="Trebuchet MS"/>
                <a:sym typeface="Trebuchet MS"/>
              </a:rPr>
              <a:t>En esta interface podremos consultar los nodos que participan en el almacenamiento de HDFS e información asociada a los nodos.</a:t>
            </a:r>
          </a:p>
          <a:p>
            <a:pPr indent="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114300" lvl="1" marL="0" marR="0" rtl="0" algn="l">
              <a:lnSpc>
                <a:spcPct val="100000"/>
              </a:lnSpc>
              <a:spcBef>
                <a:spcPts val="0"/>
              </a:spcBef>
              <a:buFont typeface="Noto Symbol"/>
              <a:buNone/>
            </a:pPr>
            <a:r>
              <a:t/>
            </a:r>
            <a:endParaRPr b="0" baseline="0" i="0" sz="1100" u="none" cap="none" strike="noStrike">
              <a:latin typeface="Trebuchet MS"/>
              <a:ea typeface="Trebuchet MS"/>
              <a:cs typeface="Trebuchet MS"/>
              <a:sym typeface="Trebuchet MS"/>
            </a:endParaRPr>
          </a:p>
        </p:txBody>
      </p:sp>
      <p:pic>
        <p:nvPicPr>
          <p:cNvPr id="621" name="Shape 621"/>
          <p:cNvPicPr preferRelativeResize="0"/>
          <p:nvPr/>
        </p:nvPicPr>
        <p:blipFill>
          <a:blip r:embed="rId3">
            <a:alphaModFix/>
          </a:blip>
          <a:stretch>
            <a:fillRect/>
          </a:stretch>
        </p:blipFill>
        <p:spPr>
          <a:xfrm>
            <a:off x="382849" y="2120100"/>
            <a:ext cx="8352348" cy="3360750"/>
          </a:xfrm>
          <a:prstGeom prst="rect">
            <a:avLst/>
          </a:prstGeom>
          <a:noFill/>
          <a:ln>
            <a:noFill/>
          </a:ln>
        </p:spPr>
      </p:pic>
      <p:sp>
        <p:nvSpPr>
          <p:cNvPr id="622" name="Shape 622"/>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p:nvPr/>
        </p:nvSpPr>
        <p:spPr>
          <a:xfrm>
            <a:off x="1589040" y="3412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Interface Namenode</a:t>
            </a:r>
          </a:p>
        </p:txBody>
      </p:sp>
      <p:sp>
        <p:nvSpPr>
          <p:cNvPr id="629" name="Shape 629"/>
          <p:cNvSpPr/>
          <p:nvPr/>
        </p:nvSpPr>
        <p:spPr>
          <a:xfrm>
            <a:off x="521275" y="958800"/>
            <a:ext cx="8134499" cy="66419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También nos permitirá navegar por el sistema de archivos, consultar el factor de replicación o ver en qué nodos existe una copia de un archivo completo.</a:t>
            </a:r>
          </a:p>
          <a:p>
            <a:pPr indent="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114300" lvl="1" marL="0" marR="0" rtl="0" algn="l">
              <a:lnSpc>
                <a:spcPct val="100000"/>
              </a:lnSpc>
              <a:spcBef>
                <a:spcPts val="0"/>
              </a:spcBef>
              <a:buFont typeface="Noto Symbol"/>
              <a:buNone/>
            </a:pPr>
            <a:r>
              <a:t/>
            </a:r>
            <a:endParaRPr b="0" baseline="0" i="0" sz="1100" u="none" cap="none" strike="noStrike">
              <a:latin typeface="Trebuchet MS"/>
              <a:ea typeface="Trebuchet MS"/>
              <a:cs typeface="Trebuchet MS"/>
              <a:sym typeface="Trebuchet MS"/>
            </a:endParaRPr>
          </a:p>
        </p:txBody>
      </p:sp>
      <p:pic>
        <p:nvPicPr>
          <p:cNvPr id="630" name="Shape 630"/>
          <p:cNvPicPr preferRelativeResize="0"/>
          <p:nvPr/>
        </p:nvPicPr>
        <p:blipFill>
          <a:blip r:embed="rId3">
            <a:alphaModFix/>
          </a:blip>
          <a:stretch>
            <a:fillRect/>
          </a:stretch>
        </p:blipFill>
        <p:spPr>
          <a:xfrm>
            <a:off x="501174" y="1522251"/>
            <a:ext cx="8134499" cy="3861123"/>
          </a:xfrm>
          <a:prstGeom prst="rect">
            <a:avLst/>
          </a:prstGeom>
          <a:noFill/>
          <a:ln>
            <a:noFill/>
          </a:ln>
        </p:spPr>
      </p:pic>
      <p:sp>
        <p:nvSpPr>
          <p:cNvPr id="631" name="Shape 631"/>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6" name="Shape 636"/>
        <p:cNvGrpSpPr/>
        <p:nvPr/>
      </p:nvGrpSpPr>
      <p:grpSpPr>
        <a:xfrm>
          <a:off x="0" y="0"/>
          <a:ext cx="0" cy="0"/>
          <a:chOff x="0" y="0"/>
          <a:chExt cx="0" cy="0"/>
        </a:xfrm>
      </p:grpSpPr>
      <p:sp>
        <p:nvSpPr>
          <p:cNvPr id="637" name="Shape 637"/>
          <p:cNvSpPr/>
          <p:nvPr/>
        </p:nvSpPr>
        <p:spPr>
          <a:xfrm>
            <a:off x="1589040" y="3412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Interface Namenode</a:t>
            </a:r>
          </a:p>
        </p:txBody>
      </p:sp>
      <p:pic>
        <p:nvPicPr>
          <p:cNvPr id="638" name="Shape 638"/>
          <p:cNvPicPr preferRelativeResize="0"/>
          <p:nvPr/>
        </p:nvPicPr>
        <p:blipFill>
          <a:blip r:embed="rId3">
            <a:alphaModFix/>
          </a:blip>
          <a:stretch>
            <a:fillRect/>
          </a:stretch>
        </p:blipFill>
        <p:spPr>
          <a:xfrm>
            <a:off x="2078050" y="944100"/>
            <a:ext cx="5071575" cy="4988549"/>
          </a:xfrm>
          <a:prstGeom prst="rect">
            <a:avLst/>
          </a:prstGeom>
          <a:noFill/>
          <a:ln>
            <a:noFill/>
          </a:ln>
        </p:spPr>
      </p:pic>
      <p:sp>
        <p:nvSpPr>
          <p:cNvPr id="639" name="Shape 639"/>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4" name="Shape 644"/>
        <p:cNvGrpSpPr/>
        <p:nvPr/>
      </p:nvGrpSpPr>
      <p:grpSpPr>
        <a:xfrm>
          <a:off x="0" y="0"/>
          <a:ext cx="0" cy="0"/>
          <a:chOff x="0" y="0"/>
          <a:chExt cx="0" cy="0"/>
        </a:xfrm>
      </p:grpSpPr>
      <p:sp>
        <p:nvSpPr>
          <p:cNvPr id="645" name="Shape 645"/>
          <p:cNvSpPr/>
          <p:nvPr/>
        </p:nvSpPr>
        <p:spPr>
          <a:xfrm>
            <a:off x="1589040" y="3412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ResouceManager</a:t>
            </a:r>
          </a:p>
        </p:txBody>
      </p:sp>
      <p:sp>
        <p:nvSpPr>
          <p:cNvPr id="646" name="Shape 646"/>
          <p:cNvSpPr/>
          <p:nvPr/>
        </p:nvSpPr>
        <p:spPr>
          <a:xfrm>
            <a:off x="521275" y="958800"/>
            <a:ext cx="8134499" cy="664199"/>
          </a:xfrm>
          <a:prstGeom prst="rect">
            <a:avLst/>
          </a:prstGeom>
          <a:noFill/>
          <a:ln>
            <a:noFill/>
          </a:ln>
        </p:spPr>
        <p:txBody>
          <a:bodyPr anchorCtr="0" anchor="t" bIns="45000" lIns="90000" rIns="90000" tIns="45000">
            <a:noAutofit/>
          </a:bodyPr>
          <a:lstStyle/>
          <a:p>
            <a:pPr indent="0" marL="0" marR="0" rtl="0" algn="l">
              <a:lnSpc>
                <a:spcPct val="100000"/>
              </a:lnSpc>
              <a:spcBef>
                <a:spcPts val="0"/>
              </a:spcBef>
              <a:buNone/>
            </a:pPr>
            <a:r>
              <a:rPr lang="en-US" sz="1100">
                <a:solidFill>
                  <a:srgbClr val="002060"/>
                </a:solidFill>
                <a:latin typeface="Trebuchet MS"/>
                <a:ea typeface="Trebuchet MS"/>
                <a:cs typeface="Trebuchet MS"/>
                <a:sym typeface="Trebuchet MS"/>
              </a:rPr>
              <a:t>http://master:8088</a:t>
            </a:r>
          </a:p>
          <a:p>
            <a:pPr indent="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En el Resource manager podremos ver los nodos disponibles para el procesamiento paralelo.</a:t>
            </a:r>
          </a:p>
          <a:p>
            <a:pPr indent="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114300" lvl="1" marL="0" marR="0" rtl="0" algn="l">
              <a:lnSpc>
                <a:spcPct val="100000"/>
              </a:lnSpc>
              <a:spcBef>
                <a:spcPts val="0"/>
              </a:spcBef>
              <a:buFont typeface="Noto Symbol"/>
              <a:buNone/>
            </a:pPr>
            <a:r>
              <a:t/>
            </a:r>
            <a:endParaRPr b="0" baseline="0" i="0" sz="1100" u="none" cap="none" strike="noStrike">
              <a:latin typeface="Trebuchet MS"/>
              <a:ea typeface="Trebuchet MS"/>
              <a:cs typeface="Trebuchet MS"/>
              <a:sym typeface="Trebuchet MS"/>
            </a:endParaRPr>
          </a:p>
        </p:txBody>
      </p:sp>
      <p:pic>
        <p:nvPicPr>
          <p:cNvPr id="647" name="Shape 647"/>
          <p:cNvPicPr preferRelativeResize="0"/>
          <p:nvPr/>
        </p:nvPicPr>
        <p:blipFill>
          <a:blip r:embed="rId3">
            <a:alphaModFix/>
          </a:blip>
          <a:stretch>
            <a:fillRect/>
          </a:stretch>
        </p:blipFill>
        <p:spPr>
          <a:xfrm>
            <a:off x="581274" y="1757662"/>
            <a:ext cx="8014501" cy="1971074"/>
          </a:xfrm>
          <a:prstGeom prst="rect">
            <a:avLst/>
          </a:prstGeom>
          <a:noFill/>
          <a:ln>
            <a:noFill/>
          </a:ln>
        </p:spPr>
      </p:pic>
      <p:sp>
        <p:nvSpPr>
          <p:cNvPr id="648" name="Shape 648"/>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3" name="Shape 653"/>
        <p:cNvGrpSpPr/>
        <p:nvPr/>
      </p:nvGrpSpPr>
      <p:grpSpPr>
        <a:xfrm>
          <a:off x="0" y="0"/>
          <a:ext cx="0" cy="0"/>
          <a:chOff x="0" y="0"/>
          <a:chExt cx="0" cy="0"/>
        </a:xfrm>
      </p:grpSpPr>
      <p:sp>
        <p:nvSpPr>
          <p:cNvPr id="654" name="Shape 654"/>
          <p:cNvSpPr/>
          <p:nvPr/>
        </p:nvSpPr>
        <p:spPr>
          <a:xfrm>
            <a:off x="1589040" y="4174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Job History</a:t>
            </a:r>
          </a:p>
        </p:txBody>
      </p:sp>
      <p:sp>
        <p:nvSpPr>
          <p:cNvPr id="655" name="Shape 655"/>
          <p:cNvSpPr/>
          <p:nvPr/>
        </p:nvSpPr>
        <p:spPr>
          <a:xfrm>
            <a:off x="521275" y="1035000"/>
            <a:ext cx="8134499" cy="664199"/>
          </a:xfrm>
          <a:prstGeom prst="rect">
            <a:avLst/>
          </a:prstGeom>
          <a:noFill/>
          <a:ln>
            <a:noFill/>
          </a:ln>
        </p:spPr>
        <p:txBody>
          <a:bodyPr anchorCtr="0" anchor="t" bIns="45000" lIns="90000" rIns="90000" tIns="45000">
            <a:noAutofit/>
          </a:bodyPr>
          <a:lstStyle/>
          <a:p>
            <a:pPr indent="0" marL="0" marR="0" rtl="0" algn="l">
              <a:lnSpc>
                <a:spcPct val="100000"/>
              </a:lnSpc>
              <a:spcBef>
                <a:spcPts val="0"/>
              </a:spcBef>
              <a:buNone/>
            </a:pPr>
            <a:r>
              <a:rPr i="1" lang="en-US" sz="1100">
                <a:solidFill>
                  <a:srgbClr val="002060"/>
                </a:solidFill>
                <a:latin typeface="Trebuchet MS"/>
                <a:ea typeface="Trebuchet MS"/>
                <a:cs typeface="Trebuchet MS"/>
                <a:sym typeface="Trebuchet MS"/>
              </a:rPr>
              <a:t>$HADOOP_HOME/sbin/mr-jobhistory-daemon.sh start historyserver</a:t>
            </a:r>
          </a:p>
          <a:p>
            <a:pPr indent="0" marL="0" marR="0" rtl="0" algn="l">
              <a:lnSpc>
                <a:spcPct val="100000"/>
              </a:lnSpc>
              <a:spcBef>
                <a:spcPts val="0"/>
              </a:spcBef>
              <a:buNone/>
            </a:pPr>
            <a:r>
              <a:rPr lang="en-US" sz="1100">
                <a:solidFill>
                  <a:srgbClr val="002060"/>
                </a:solidFill>
                <a:latin typeface="Trebuchet MS"/>
                <a:ea typeface="Trebuchet MS"/>
                <a:cs typeface="Trebuchet MS"/>
                <a:sym typeface="Trebuchet MS"/>
              </a:rPr>
              <a:t>http://master:19888</a:t>
            </a:r>
          </a:p>
          <a:p>
            <a:pPr indent="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En el Job History podremos consultar el histórico de trabajos realizados así como información asociada a estos trabajos como número de maps y de reduce.</a:t>
            </a:r>
          </a:p>
          <a:p>
            <a:pPr indent="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114300" lvl="1" marL="0" marR="0" rtl="0" algn="l">
              <a:lnSpc>
                <a:spcPct val="100000"/>
              </a:lnSpc>
              <a:spcBef>
                <a:spcPts val="0"/>
              </a:spcBef>
              <a:buFont typeface="Noto Symbol"/>
              <a:buNone/>
            </a:pPr>
            <a:r>
              <a:t/>
            </a:r>
            <a:endParaRPr b="0" baseline="0" i="0" sz="1100" u="none" cap="none" strike="noStrike">
              <a:latin typeface="Trebuchet MS"/>
              <a:ea typeface="Trebuchet MS"/>
              <a:cs typeface="Trebuchet MS"/>
              <a:sym typeface="Trebuchet MS"/>
            </a:endParaRPr>
          </a:p>
        </p:txBody>
      </p:sp>
      <p:pic>
        <p:nvPicPr>
          <p:cNvPr id="656" name="Shape 656"/>
          <p:cNvPicPr preferRelativeResize="0"/>
          <p:nvPr/>
        </p:nvPicPr>
        <p:blipFill>
          <a:blip r:embed="rId3">
            <a:alphaModFix/>
          </a:blip>
          <a:stretch>
            <a:fillRect/>
          </a:stretch>
        </p:blipFill>
        <p:spPr>
          <a:xfrm>
            <a:off x="551700" y="2067550"/>
            <a:ext cx="8033451" cy="2858174"/>
          </a:xfrm>
          <a:prstGeom prst="rect">
            <a:avLst/>
          </a:prstGeom>
          <a:noFill/>
          <a:ln>
            <a:noFill/>
          </a:ln>
        </p:spPr>
      </p:pic>
      <p:sp>
        <p:nvSpPr>
          <p:cNvPr id="657" name="Shape 657"/>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2" name="Shape 662"/>
        <p:cNvGrpSpPr/>
        <p:nvPr/>
      </p:nvGrpSpPr>
      <p:grpSpPr>
        <a:xfrm>
          <a:off x="0" y="0"/>
          <a:ext cx="0" cy="0"/>
          <a:chOff x="0" y="0"/>
          <a:chExt cx="0" cy="0"/>
        </a:xfrm>
      </p:grpSpPr>
      <p:sp>
        <p:nvSpPr>
          <p:cNvPr id="663" name="Shape 663"/>
          <p:cNvSpPr/>
          <p:nvPr/>
        </p:nvSpPr>
        <p:spPr>
          <a:xfrm>
            <a:off x="1589040" y="3412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Job History</a:t>
            </a:r>
          </a:p>
        </p:txBody>
      </p:sp>
      <p:sp>
        <p:nvSpPr>
          <p:cNvPr id="664" name="Shape 664"/>
          <p:cNvSpPr/>
          <p:nvPr/>
        </p:nvSpPr>
        <p:spPr>
          <a:xfrm>
            <a:off x="521275" y="958800"/>
            <a:ext cx="8134499" cy="66419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lang="en-US" sz="1100">
                <a:solidFill>
                  <a:srgbClr val="002060"/>
                </a:solidFill>
                <a:latin typeface="Trebuchet MS"/>
                <a:ea typeface="Trebuchet MS"/>
                <a:cs typeface="Trebuchet MS"/>
                <a:sym typeface="Trebuchet MS"/>
              </a:rPr>
              <a:t>También podremos consultar cada operación map y reduce por separado, ver en qué nodo se realizó el trabajo, ...</a:t>
            </a:r>
          </a:p>
          <a:p>
            <a:pPr indent="0" lvl="0" marL="0" marR="0" rtl="0" algn="l">
              <a:lnSpc>
                <a:spcPct val="100000"/>
              </a:lnSpc>
              <a:spcBef>
                <a:spcPts val="0"/>
              </a:spcBef>
              <a:buNone/>
            </a:pPr>
            <a:r>
              <a:t/>
            </a:r>
            <a:endParaRPr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0" lvl="0" marL="457200" marR="0" rtl="0" algn="l">
              <a:lnSpc>
                <a:spcPct val="100000"/>
              </a:lnSpc>
              <a:spcBef>
                <a:spcPts val="0"/>
              </a:spcBef>
              <a:buNone/>
            </a:pPr>
            <a:r>
              <a:t/>
            </a:r>
            <a:endParaRPr i="1" sz="1100">
              <a:solidFill>
                <a:srgbClr val="002060"/>
              </a:solidFill>
              <a:latin typeface="Trebuchet MS"/>
              <a:ea typeface="Trebuchet MS"/>
              <a:cs typeface="Trebuchet MS"/>
              <a:sym typeface="Trebuchet MS"/>
            </a:endParaRPr>
          </a:p>
          <a:p>
            <a:pPr indent="114300" lvl="1" marL="0" marR="0" rtl="0" algn="l">
              <a:lnSpc>
                <a:spcPct val="100000"/>
              </a:lnSpc>
              <a:spcBef>
                <a:spcPts val="0"/>
              </a:spcBef>
              <a:buFont typeface="Noto Symbol"/>
              <a:buNone/>
            </a:pPr>
            <a:r>
              <a:t/>
            </a:r>
            <a:endParaRPr b="0" baseline="0" i="0" sz="1100" u="none" cap="none" strike="noStrike">
              <a:latin typeface="Trebuchet MS"/>
              <a:ea typeface="Trebuchet MS"/>
              <a:cs typeface="Trebuchet MS"/>
              <a:sym typeface="Trebuchet MS"/>
            </a:endParaRPr>
          </a:p>
        </p:txBody>
      </p:sp>
      <p:pic>
        <p:nvPicPr>
          <p:cNvPr id="665" name="Shape 665"/>
          <p:cNvPicPr preferRelativeResize="0"/>
          <p:nvPr/>
        </p:nvPicPr>
        <p:blipFill>
          <a:blip r:embed="rId3">
            <a:alphaModFix/>
          </a:blip>
          <a:stretch>
            <a:fillRect/>
          </a:stretch>
        </p:blipFill>
        <p:spPr>
          <a:xfrm>
            <a:off x="295125" y="1424534"/>
            <a:ext cx="8586801" cy="2196840"/>
          </a:xfrm>
          <a:prstGeom prst="rect">
            <a:avLst/>
          </a:prstGeom>
          <a:noFill/>
          <a:ln>
            <a:noFill/>
          </a:ln>
        </p:spPr>
      </p:pic>
      <p:pic>
        <p:nvPicPr>
          <p:cNvPr id="666" name="Shape 666"/>
          <p:cNvPicPr preferRelativeResize="0"/>
          <p:nvPr/>
        </p:nvPicPr>
        <p:blipFill>
          <a:blip r:embed="rId4">
            <a:alphaModFix/>
          </a:blip>
          <a:stretch>
            <a:fillRect/>
          </a:stretch>
        </p:blipFill>
        <p:spPr>
          <a:xfrm>
            <a:off x="264325" y="3880675"/>
            <a:ext cx="8586801" cy="1600682"/>
          </a:xfrm>
          <a:prstGeom prst="rect">
            <a:avLst/>
          </a:prstGeom>
          <a:noFill/>
          <a:ln>
            <a:noFill/>
          </a:ln>
        </p:spPr>
      </p:pic>
      <p:sp>
        <p:nvSpPr>
          <p:cNvPr id="667" name="Shape 667"/>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p:nvPr/>
        </p:nvSpPr>
        <p:spPr>
          <a:xfrm>
            <a:off x="1589040" y="341280"/>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Selección de las máquinas</a:t>
            </a:r>
          </a:p>
        </p:txBody>
      </p:sp>
      <p:sp>
        <p:nvSpPr>
          <p:cNvPr id="94" name="Shape 94"/>
          <p:cNvSpPr/>
          <p:nvPr/>
        </p:nvSpPr>
        <p:spPr>
          <a:xfrm>
            <a:off x="580920" y="939819"/>
            <a:ext cx="8134499" cy="5136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b="0" baseline="0" i="0" lang="en-US" sz="1100" u="sng" cap="none" strike="noStrike">
                <a:solidFill>
                  <a:schemeClr val="hlink"/>
                </a:solidFill>
                <a:latin typeface="Arial"/>
                <a:ea typeface="Arial"/>
                <a:cs typeface="Arial"/>
                <a:sym typeface="Arial"/>
                <a:hlinkClick r:id="rId3"/>
              </a:rPr>
              <a:t>http://wiki.apache.org/hadoop/HardwareBenchmarks</a:t>
            </a:r>
          </a:p>
          <a:p>
            <a:pPr indent="0" lvl="0" marL="0" marR="0" rtl="0" algn="l">
              <a:lnSpc>
                <a:spcPct val="100000"/>
              </a:lnSpc>
              <a:spcBef>
                <a:spcPts val="0"/>
              </a:spcBef>
              <a:buNone/>
            </a:pPr>
            <a:r>
              <a:rPr lang="en-US" sz="1100" u="sng">
                <a:solidFill>
                  <a:schemeClr val="hlink"/>
                </a:solidFill>
                <a:hlinkClick r:id="rId4"/>
              </a:rPr>
              <a:t>http://wiki.apache.org/hadoop/MachineScaling</a:t>
            </a:r>
            <a:r>
              <a:rPr lang="en-US" sz="1100">
                <a:solidFill>
                  <a:srgbClr val="002060"/>
                </a:solidFill>
              </a:rPr>
              <a:t> </a:t>
            </a:r>
          </a:p>
        </p:txBody>
      </p:sp>
      <p:sp>
        <p:nvSpPr>
          <p:cNvPr id="95" name="Shape 95"/>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graphicFrame>
        <p:nvGraphicFramePr>
          <p:cNvPr id="96" name="Shape 96"/>
          <p:cNvGraphicFramePr/>
          <p:nvPr/>
        </p:nvGraphicFramePr>
        <p:xfrm>
          <a:off x="249000" y="1850800"/>
          <a:ext cx="3000000" cy="3000000"/>
        </p:xfrm>
        <a:graphic>
          <a:graphicData uri="http://schemas.openxmlformats.org/drawingml/2006/table">
            <a:tbl>
              <a:tblPr>
                <a:noFill/>
                <a:tableStyleId>{0A283C00-0667-4426-9C51-60509C6194E0}</a:tableStyleId>
              </a:tblPr>
              <a:tblGrid>
                <a:gridCol w="723900"/>
                <a:gridCol w="1114425"/>
                <a:gridCol w="666750"/>
                <a:gridCol w="619125"/>
                <a:gridCol w="571500"/>
                <a:gridCol w="619125"/>
                <a:gridCol w="819150"/>
                <a:gridCol w="695325"/>
                <a:gridCol w="628650"/>
                <a:gridCol w="695325"/>
                <a:gridCol w="847725"/>
                <a:gridCol w="723900"/>
              </a:tblGrid>
              <a:tr h="609600">
                <a:tc>
                  <a:txBody>
                    <a:bodyPr>
                      <a:noAutofit/>
                    </a:bodyPr>
                    <a:lstStyle/>
                    <a:p>
                      <a:pPr lvl="0" rtl="0" algn="ctr">
                        <a:lnSpc>
                          <a:spcPct val="120000"/>
                        </a:lnSpc>
                        <a:spcBef>
                          <a:spcPts val="0"/>
                        </a:spcBef>
                        <a:buNone/>
                      </a:pPr>
                      <a:r>
                        <a:rPr b="1" lang="en-US" sz="1000">
                          <a:solidFill>
                            <a:srgbClr val="FFFFFF"/>
                          </a:solidFill>
                        </a:rPr>
                        <a:t>Cluster name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CPU model</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CPU freq</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Cores</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RAM</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Disk size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Disk interface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Disk rpm</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Disks</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Network type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Number of machines</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Number of racks</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solidFill>
                      <a:srgbClr val="9FC5E8"/>
                    </a:solidFill>
                  </a:tcPr>
                </a:tc>
              </a:tr>
              <a:tr h="381000">
                <a:tc>
                  <a:txBody>
                    <a:bodyPr>
                      <a:noAutofit/>
                    </a:bodyPr>
                    <a:lstStyle/>
                    <a:p>
                      <a:pPr lvl="0" rtl="0" algn="ctr">
                        <a:lnSpc>
                          <a:spcPct val="120000"/>
                        </a:lnSpc>
                        <a:spcBef>
                          <a:spcPts val="0"/>
                        </a:spcBef>
                        <a:buNone/>
                      </a:pPr>
                      <a:r>
                        <a:rPr lang="en-US" sz="1000"/>
                        <a:t>Herd1</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Intel Xeon LV</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2.0ghz</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4</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4gb</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0.25tb</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SATA</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7200rpm</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4</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GigE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35</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2</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r>
              <a:tr h="381000">
                <a:tc>
                  <a:txBody>
                    <a:bodyPr>
                      <a:noAutofit/>
                    </a:bodyPr>
                    <a:lstStyle/>
                    <a:p>
                      <a:pPr lvl="0" rtl="0" algn="ctr">
                        <a:lnSpc>
                          <a:spcPct val="120000"/>
                        </a:lnSpc>
                        <a:spcBef>
                          <a:spcPts val="0"/>
                        </a:spcBef>
                        <a:buNone/>
                      </a:pPr>
                      <a:r>
                        <a:rPr lang="en-US" sz="1000"/>
                        <a:t>Herd2</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Intel Xeon 5320</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1.86ghz</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8</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8gb</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0.75tb</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SATA2</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7200rpm</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4</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GigE</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20</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2</a:t>
                      </a:r>
                    </a:p>
                  </a:txBody>
                  <a:tcPr marT="95250" marB="95250" marR="95250" marL="95250" anchor="ctr">
                    <a:lnL cap="flat" cmpd="sng" w="9525">
                      <a:solidFill>
                        <a:srgbClr val="1C1C1C"/>
                      </a:solidFill>
                      <a:prstDash val="solid"/>
                      <a:round/>
                      <a:headEnd len="med" w="med" type="none"/>
                      <a:tailEnd len="med" w="med" type="none"/>
                    </a:lnL>
                    <a:lnR cap="flat" cmpd="sng" w="9525">
                      <a:solidFill>
                        <a:srgbClr val="1C1C1C"/>
                      </a:solidFill>
                      <a:prstDash val="solid"/>
                      <a:round/>
                      <a:headEnd len="med" w="med" type="none"/>
                      <a:tailEnd len="med" w="med" type="none"/>
                    </a:lnR>
                    <a:lnT cap="flat" cmpd="sng" w="9525">
                      <a:solidFill>
                        <a:srgbClr val="1C1C1C"/>
                      </a:solidFill>
                      <a:prstDash val="solid"/>
                      <a:round/>
                      <a:headEnd len="med" w="med" type="none"/>
                      <a:tailEnd len="med" w="med" type="none"/>
                    </a:lnT>
                    <a:lnB cap="flat" cmpd="sng" w="9525">
                      <a:solidFill>
                        <a:srgbClr val="1C1C1C"/>
                      </a:solidFill>
                      <a:prstDash val="solid"/>
                      <a:round/>
                      <a:headEnd len="med" w="med" type="none"/>
                      <a:tailEnd len="med" w="med" type="none"/>
                    </a:lnB>
                  </a:tcPr>
                </a:tc>
              </a:tr>
            </a:tbl>
          </a:graphicData>
        </a:graphic>
      </p:graphicFrame>
      <p:sp>
        <p:nvSpPr>
          <p:cNvPr id="97" name="Shape 97"/>
          <p:cNvSpPr/>
          <p:nvPr/>
        </p:nvSpPr>
        <p:spPr>
          <a:xfrm>
            <a:off x="580925" y="1548024"/>
            <a:ext cx="8134499" cy="339600"/>
          </a:xfrm>
          <a:prstGeom prst="rect">
            <a:avLst/>
          </a:prstGeom>
          <a:noFill/>
          <a:ln>
            <a:noFill/>
          </a:ln>
        </p:spPr>
        <p:txBody>
          <a:bodyPr anchorCtr="0" anchor="t" bIns="45000" lIns="90000" rIns="90000" tIns="45000">
            <a:noAutofit/>
          </a:bodyPr>
          <a:lstStyle/>
          <a:p>
            <a:pPr lvl="0" marR="0" rtl="0" algn="l">
              <a:lnSpc>
                <a:spcPct val="100000"/>
              </a:lnSpc>
              <a:spcBef>
                <a:spcPts val="0"/>
              </a:spcBef>
              <a:buNone/>
            </a:pPr>
            <a:r>
              <a:rPr b="0" baseline="0" i="0" lang="en-US" sz="1100" u="none" cap="none" strike="noStrike">
                <a:solidFill>
                  <a:srgbClr val="002060"/>
                </a:solidFill>
                <a:latin typeface="Arial"/>
                <a:ea typeface="Arial"/>
                <a:cs typeface="Arial"/>
                <a:sym typeface="Arial"/>
              </a:rPr>
              <a:t>HARDWARE</a:t>
            </a:r>
          </a:p>
        </p:txBody>
      </p:sp>
      <p:sp>
        <p:nvSpPr>
          <p:cNvPr id="98" name="Shape 98"/>
          <p:cNvSpPr/>
          <p:nvPr/>
        </p:nvSpPr>
        <p:spPr>
          <a:xfrm>
            <a:off x="657125" y="3453025"/>
            <a:ext cx="8134499" cy="339600"/>
          </a:xfrm>
          <a:prstGeom prst="rect">
            <a:avLst/>
          </a:prstGeom>
          <a:noFill/>
          <a:ln>
            <a:noFill/>
          </a:ln>
        </p:spPr>
        <p:txBody>
          <a:bodyPr anchorCtr="0" anchor="t" bIns="45000" lIns="90000" rIns="90000" tIns="45000">
            <a:noAutofit/>
          </a:bodyPr>
          <a:lstStyle/>
          <a:p>
            <a:pPr lvl="0" marR="0" rtl="0" algn="l">
              <a:lnSpc>
                <a:spcPct val="100000"/>
              </a:lnSpc>
              <a:spcBef>
                <a:spcPts val="0"/>
              </a:spcBef>
              <a:buNone/>
            </a:pPr>
            <a:r>
              <a:rPr lang="en-US" sz="1100">
                <a:solidFill>
                  <a:srgbClr val="002060"/>
                </a:solidFill>
              </a:rPr>
              <a:t>BENCHMARK</a:t>
            </a:r>
          </a:p>
        </p:txBody>
      </p:sp>
      <p:graphicFrame>
        <p:nvGraphicFramePr>
          <p:cNvPr id="99" name="Shape 99"/>
          <p:cNvGraphicFramePr/>
          <p:nvPr/>
        </p:nvGraphicFramePr>
        <p:xfrm>
          <a:off x="100012" y="3939562"/>
          <a:ext cx="3000000" cy="3000000"/>
        </p:xfrm>
        <a:graphic>
          <a:graphicData uri="http://schemas.openxmlformats.org/drawingml/2006/table">
            <a:tbl>
              <a:tblPr>
                <a:noFill/>
                <a:tableStyleId>{A28EEED6-2FC6-42C0-A8C8-2E5A7D3548C9}</a:tableStyleId>
              </a:tblPr>
              <a:tblGrid>
                <a:gridCol w="666750"/>
                <a:gridCol w="647700"/>
                <a:gridCol w="666750"/>
                <a:gridCol w="714375"/>
                <a:gridCol w="762000"/>
                <a:gridCol w="1000125"/>
                <a:gridCol w="866775"/>
                <a:gridCol w="885825"/>
                <a:gridCol w="990600"/>
                <a:gridCol w="676275"/>
                <a:gridCol w="523875"/>
                <a:gridCol w="542925"/>
              </a:tblGrid>
              <a:tr h="809625">
                <a:tc>
                  <a:txBody>
                    <a:bodyPr>
                      <a:noAutofit/>
                    </a:bodyPr>
                    <a:lstStyle/>
                    <a:p>
                      <a:pPr lvl="0" rtl="0" algn="ctr">
                        <a:lnSpc>
                          <a:spcPct val="120000"/>
                        </a:lnSpc>
                        <a:spcBef>
                          <a:spcPts val="0"/>
                        </a:spcBef>
                        <a:buNone/>
                      </a:pPr>
                      <a:r>
                        <a:rPr b="1" lang="en-US" sz="1000">
                          <a:solidFill>
                            <a:srgbClr val="FFFFFF"/>
                          </a:solidFill>
                        </a:rPr>
                        <a:t>Cluster name</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Version</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Sort time s</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Mappers</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Reducers</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Max map tasks / node</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Max reduce tasks / node</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Map speculative ex</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Reduce speculative ex</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Parallel copies</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Sort mb</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c>
                  <a:txBody>
                    <a:bodyPr>
                      <a:noAutofit/>
                    </a:bodyPr>
                    <a:lstStyle/>
                    <a:p>
                      <a:pPr lvl="0" rtl="0" algn="ctr">
                        <a:lnSpc>
                          <a:spcPct val="120000"/>
                        </a:lnSpc>
                        <a:spcBef>
                          <a:spcPts val="0"/>
                        </a:spcBef>
                        <a:buNone/>
                      </a:pPr>
                      <a:r>
                        <a:rPr b="1" lang="en-US" sz="1000">
                          <a:solidFill>
                            <a:srgbClr val="FFFFFF"/>
                          </a:solidFill>
                        </a:rPr>
                        <a:t>Sort factor</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rgbClr val="9FC5E8"/>
                    </a:solidFill>
                  </a:tcPr>
                </a:tc>
              </a:tr>
              <a:tr h="381000">
                <a:tc>
                  <a:txBody>
                    <a:bodyPr>
                      <a:noAutofit/>
                    </a:bodyPr>
                    <a:lstStyle/>
                    <a:p>
                      <a:pPr lvl="0" rtl="0" algn="ctr">
                        <a:lnSpc>
                          <a:spcPct val="120000"/>
                        </a:lnSpc>
                        <a:spcBef>
                          <a:spcPts val="0"/>
                        </a:spcBef>
                        <a:buNone/>
                      </a:pPr>
                      <a:r>
                        <a:rPr lang="en-US" sz="1000"/>
                        <a:t>Herd1</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0.14.3</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3977 s</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5600</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175</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Yes</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Yes</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20</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200</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10</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r>
              <a:tr h="381000">
                <a:tc>
                  <a:txBody>
                    <a:bodyPr>
                      <a:noAutofit/>
                    </a:bodyPr>
                    <a:lstStyle/>
                    <a:p>
                      <a:pPr lvl="0" rtl="0" algn="ctr">
                        <a:lnSpc>
                          <a:spcPct val="120000"/>
                        </a:lnSpc>
                        <a:spcBef>
                          <a:spcPts val="0"/>
                        </a:spcBef>
                        <a:buNone/>
                      </a:pPr>
                      <a:r>
                        <a:rPr lang="en-US" sz="1000"/>
                        <a:t>Herd2</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0.18.3</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1715 s</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1520</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136</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7</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8</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No</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Yes</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20</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100</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20000"/>
                        </a:lnSpc>
                        <a:spcBef>
                          <a:spcPts val="0"/>
                        </a:spcBef>
                        <a:buNone/>
                      </a:pPr>
                      <a:r>
                        <a:rPr lang="en-US" sz="1000"/>
                        <a:t>50</a:t>
                      </a:r>
                    </a:p>
                  </a:txBody>
                  <a:tcPr marT="95250" marB="95250" marR="95250" marL="95250" anchor="ctr">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r>
            </a:tbl>
          </a:graphicData>
        </a:graphic>
      </p:graphicFrame>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nvSpPr>
        <p:spPr>
          <a:xfrm>
            <a:off x="957675" y="1893875"/>
            <a:ext cx="7300500" cy="1470000"/>
          </a:xfrm>
          <a:prstGeom prst="rect">
            <a:avLst/>
          </a:prstGeom>
          <a:noFill/>
          <a:ln cap="flat" cmpd="sng" w="9525">
            <a:solidFill>
              <a:srgbClr val="BFBFBF"/>
            </a:solidFill>
            <a:prstDash val="solid"/>
            <a:miter/>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1C1C1C"/>
              </a:buClr>
              <a:buSzPct val="25000"/>
              <a:buFont typeface="Arial"/>
              <a:buNone/>
            </a:pPr>
            <a:r>
              <a:rPr b="1" lang="en-US" sz="3000">
                <a:solidFill>
                  <a:srgbClr val="002060"/>
                </a:solidFill>
                <a:latin typeface="Trebuchet MS"/>
                <a:ea typeface="Trebuchet MS"/>
                <a:cs typeface="Trebuchet MS"/>
                <a:sym typeface="Trebuchet MS"/>
              </a:rPr>
              <a:t>¿Que pasa si apagamos el nodo slave04 simulando un error?</a:t>
            </a:r>
          </a:p>
        </p:txBody>
      </p:sp>
      <p:sp>
        <p:nvSpPr>
          <p:cNvPr id="674" name="Shape 674"/>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sp>
        <p:nvSpPr>
          <p:cNvPr id="680" name="Shape 680"/>
          <p:cNvSpPr/>
          <p:nvPr/>
        </p:nvSpPr>
        <p:spPr>
          <a:xfrm>
            <a:off x="1589040" y="3412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Interface Namenode</a:t>
            </a:r>
          </a:p>
        </p:txBody>
      </p:sp>
      <p:pic>
        <p:nvPicPr>
          <p:cNvPr id="681" name="Shape 681"/>
          <p:cNvPicPr preferRelativeResize="0"/>
          <p:nvPr/>
        </p:nvPicPr>
        <p:blipFill>
          <a:blip r:embed="rId3">
            <a:alphaModFix/>
          </a:blip>
          <a:stretch>
            <a:fillRect/>
          </a:stretch>
        </p:blipFill>
        <p:spPr>
          <a:xfrm>
            <a:off x="521275" y="1248500"/>
            <a:ext cx="8298298" cy="4375975"/>
          </a:xfrm>
          <a:prstGeom prst="rect">
            <a:avLst/>
          </a:prstGeom>
          <a:noFill/>
          <a:ln>
            <a:noFill/>
          </a:ln>
        </p:spPr>
      </p:pic>
      <p:sp>
        <p:nvSpPr>
          <p:cNvPr id="682" name="Shape 682"/>
          <p:cNvSpPr/>
          <p:nvPr/>
        </p:nvSpPr>
        <p:spPr>
          <a:xfrm>
            <a:off x="316275" y="4876425"/>
            <a:ext cx="8588999" cy="6657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83" name="Shape 683"/>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
        <p:nvSpPr>
          <p:cNvPr id="684" name="Shape 684"/>
          <p:cNvSpPr txBox="1"/>
          <p:nvPr/>
        </p:nvSpPr>
        <p:spPr>
          <a:xfrm>
            <a:off x="523200" y="5666700"/>
            <a:ext cx="6608400" cy="249600"/>
          </a:xfrm>
          <a:prstGeom prst="rect">
            <a:avLst/>
          </a:prstGeom>
          <a:noFill/>
          <a:ln>
            <a:noFill/>
          </a:ln>
        </p:spPr>
        <p:txBody>
          <a:bodyPr anchorCtr="0" anchor="t" bIns="91425" lIns="91425" rIns="91425" tIns="91425">
            <a:noAutofit/>
          </a:bodyPr>
          <a:lstStyle/>
          <a:p>
            <a:pPr>
              <a:spcBef>
                <a:spcPts val="0"/>
              </a:spcBef>
              <a:buNone/>
            </a:pPr>
            <a:r>
              <a:rPr lang="en-US"/>
              <a:t>El nodo muere al llegar a 1000 segundos sin conexión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sp>
        <p:nvSpPr>
          <p:cNvPr id="690" name="Shape 690"/>
          <p:cNvSpPr/>
          <p:nvPr/>
        </p:nvSpPr>
        <p:spPr>
          <a:xfrm>
            <a:off x="1589040" y="341279"/>
            <a:ext cx="7510200"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Interface Namenode</a:t>
            </a:r>
          </a:p>
        </p:txBody>
      </p:sp>
      <p:pic>
        <p:nvPicPr>
          <p:cNvPr id="691" name="Shape 691"/>
          <p:cNvPicPr preferRelativeResize="0"/>
          <p:nvPr/>
        </p:nvPicPr>
        <p:blipFill>
          <a:blip r:embed="rId3">
            <a:alphaModFix/>
          </a:blip>
          <a:stretch>
            <a:fillRect/>
          </a:stretch>
        </p:blipFill>
        <p:spPr>
          <a:xfrm>
            <a:off x="4808925" y="1580600"/>
            <a:ext cx="3781149" cy="3717500"/>
          </a:xfrm>
          <a:prstGeom prst="rect">
            <a:avLst/>
          </a:prstGeom>
          <a:noFill/>
          <a:ln>
            <a:noFill/>
          </a:ln>
        </p:spPr>
      </p:pic>
      <p:pic>
        <p:nvPicPr>
          <p:cNvPr id="692" name="Shape 692"/>
          <p:cNvPicPr preferRelativeResize="0"/>
          <p:nvPr/>
        </p:nvPicPr>
        <p:blipFill>
          <a:blip r:embed="rId4">
            <a:alphaModFix/>
          </a:blip>
          <a:stretch>
            <a:fillRect/>
          </a:stretch>
        </p:blipFill>
        <p:spPr>
          <a:xfrm>
            <a:off x="399500" y="1580600"/>
            <a:ext cx="3781150" cy="3719262"/>
          </a:xfrm>
          <a:prstGeom prst="rect">
            <a:avLst/>
          </a:prstGeom>
          <a:noFill/>
          <a:ln>
            <a:noFill/>
          </a:ln>
        </p:spPr>
      </p:pic>
      <p:sp>
        <p:nvSpPr>
          <p:cNvPr id="693" name="Shape 693"/>
          <p:cNvSpPr/>
          <p:nvPr/>
        </p:nvSpPr>
        <p:spPr>
          <a:xfrm>
            <a:off x="3662050" y="2645925"/>
            <a:ext cx="1464899" cy="1281599"/>
          </a:xfrm>
          <a:prstGeom prst="rightArrow">
            <a:avLst>
              <a:gd fmla="val 50000" name="adj1"/>
              <a:gd fmla="val 50000" name="adj2"/>
            </a:avLst>
          </a:prstGeom>
          <a:solidFill>
            <a:srgbClr val="7DB61B"/>
          </a:solidFill>
          <a:ln cap="flat" cmpd="sng" w="19050">
            <a:solidFill>
              <a:srgbClr val="7DB61B"/>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94" name="Shape 694"/>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
        <p:nvSpPr>
          <p:cNvPr id="695" name="Shape 695"/>
          <p:cNvSpPr txBox="1"/>
          <p:nvPr/>
        </p:nvSpPr>
        <p:spPr>
          <a:xfrm>
            <a:off x="909575" y="5497675"/>
            <a:ext cx="5956499" cy="418500"/>
          </a:xfrm>
          <a:prstGeom prst="rect">
            <a:avLst/>
          </a:prstGeom>
          <a:noFill/>
          <a:ln>
            <a:noFill/>
          </a:ln>
        </p:spPr>
        <p:txBody>
          <a:bodyPr anchorCtr="0" anchor="t" bIns="91425" lIns="91425" rIns="91425" tIns="91425">
            <a:noAutofit/>
          </a:bodyPr>
          <a:lstStyle/>
          <a:p>
            <a:pPr>
              <a:spcBef>
                <a:spcPts val="0"/>
              </a:spcBef>
              <a:buNone/>
            </a:pPr>
            <a:r>
              <a:rPr lang="en-US"/>
              <a:t>Al eliminar el slave04 replica la información al nodo slave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0" name="Shape 700"/>
        <p:cNvGrpSpPr/>
        <p:nvPr/>
      </p:nvGrpSpPr>
      <p:grpSpPr>
        <a:xfrm>
          <a:off x="0" y="0"/>
          <a:ext cx="0" cy="0"/>
          <a:chOff x="0" y="0"/>
          <a:chExt cx="0" cy="0"/>
        </a:xfrm>
      </p:grpSpPr>
      <p:sp>
        <p:nvSpPr>
          <p:cNvPr id="701" name="Shape 701"/>
          <p:cNvSpPr/>
          <p:nvPr/>
        </p:nvSpPr>
        <p:spPr>
          <a:xfrm>
            <a:off x="1589050" y="341277"/>
            <a:ext cx="7510200" cy="6498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lang="en-US" sz="2200">
                <a:solidFill>
                  <a:srgbClr val="1C1C1C"/>
                </a:solidFill>
              </a:rPr>
              <a:t>Ejercicio práctico opcional</a:t>
            </a:r>
          </a:p>
        </p:txBody>
      </p:sp>
      <p:sp>
        <p:nvSpPr>
          <p:cNvPr id="702" name="Shape 702"/>
          <p:cNvSpPr/>
          <p:nvPr/>
        </p:nvSpPr>
        <p:spPr>
          <a:xfrm>
            <a:off x="521275" y="1339800"/>
            <a:ext cx="8134499" cy="3168600"/>
          </a:xfrm>
          <a:prstGeom prst="rect">
            <a:avLst/>
          </a:prstGeom>
          <a:noFill/>
          <a:ln>
            <a:noFill/>
          </a:ln>
        </p:spPr>
        <p:txBody>
          <a:bodyPr anchorCtr="0" anchor="t" bIns="45000" lIns="90000" rIns="90000" tIns="45000">
            <a:noAutofit/>
          </a:bodyPr>
          <a:lstStyle/>
          <a:p>
            <a:pPr indent="0" marL="0" marR="0" rtl="0" algn="just">
              <a:lnSpc>
                <a:spcPct val="100000"/>
              </a:lnSpc>
              <a:spcBef>
                <a:spcPts val="0"/>
              </a:spcBef>
              <a:buNone/>
            </a:pPr>
            <a:r>
              <a:rPr lang="en-US" sz="1800">
                <a:solidFill>
                  <a:srgbClr val="002060"/>
                </a:solidFill>
              </a:rPr>
              <a:t>Con la información presentada en el taller realizar las siguientes tareas:</a:t>
            </a:r>
          </a:p>
          <a:p>
            <a:pPr indent="0" marL="0" marR="0" rtl="0" algn="just">
              <a:lnSpc>
                <a:spcPct val="100000"/>
              </a:lnSpc>
              <a:spcBef>
                <a:spcPts val="0"/>
              </a:spcBef>
              <a:buNone/>
            </a:pPr>
            <a:r>
              <a:t/>
            </a:r>
            <a:endParaRPr sz="1800">
              <a:solidFill>
                <a:srgbClr val="002060"/>
              </a:solidFill>
            </a:endParaRPr>
          </a:p>
          <a:p>
            <a:pPr indent="-342900" lvl="0" marL="457200" marR="0" rtl="0" algn="just">
              <a:lnSpc>
                <a:spcPct val="100000"/>
              </a:lnSpc>
              <a:spcBef>
                <a:spcPts val="0"/>
              </a:spcBef>
              <a:buClr>
                <a:srgbClr val="002060"/>
              </a:buClr>
              <a:buSzPct val="100000"/>
              <a:buFont typeface="Arial"/>
              <a:buAutoNum type="arabicPeriod"/>
            </a:pPr>
            <a:r>
              <a:rPr lang="en-US" sz="1800">
                <a:solidFill>
                  <a:srgbClr val="002060"/>
                </a:solidFill>
              </a:rPr>
              <a:t>Formar grupos de 4 / 6 personas.</a:t>
            </a:r>
          </a:p>
          <a:p>
            <a:pPr indent="-342900" lvl="0" marL="457200" marR="0" rtl="0" algn="just">
              <a:lnSpc>
                <a:spcPct val="100000"/>
              </a:lnSpc>
              <a:spcBef>
                <a:spcPts val="0"/>
              </a:spcBef>
              <a:buClr>
                <a:srgbClr val="002060"/>
              </a:buClr>
              <a:buSzPct val="100000"/>
              <a:buFont typeface="Arial"/>
              <a:buAutoNum type="arabicPeriod"/>
            </a:pPr>
            <a:r>
              <a:rPr lang="en-US" sz="1800">
                <a:solidFill>
                  <a:srgbClr val="002060"/>
                </a:solidFill>
              </a:rPr>
              <a:t>Cada persona montara una MV.</a:t>
            </a:r>
          </a:p>
          <a:p>
            <a:pPr indent="-342900" lvl="0" marL="457200" marR="0" rtl="0" algn="just">
              <a:lnSpc>
                <a:spcPct val="100000"/>
              </a:lnSpc>
              <a:spcBef>
                <a:spcPts val="0"/>
              </a:spcBef>
              <a:buClr>
                <a:srgbClr val="002060"/>
              </a:buClr>
              <a:buSzPct val="100000"/>
              <a:buFont typeface="Arial"/>
              <a:buAutoNum type="arabicPeriod"/>
            </a:pPr>
            <a:r>
              <a:rPr lang="en-US" sz="1800">
                <a:solidFill>
                  <a:srgbClr val="002060"/>
                </a:solidFill>
              </a:rPr>
              <a:t>Identificar qué máquina tendrá el rol de master y cuales rol de esclavo.</a:t>
            </a:r>
          </a:p>
          <a:p>
            <a:pPr indent="-342900" lvl="0" marL="457200" marR="0" rtl="0" algn="just">
              <a:lnSpc>
                <a:spcPct val="100000"/>
              </a:lnSpc>
              <a:spcBef>
                <a:spcPts val="0"/>
              </a:spcBef>
              <a:buClr>
                <a:srgbClr val="002060"/>
              </a:buClr>
              <a:buSzPct val="100000"/>
              <a:buFont typeface="Arial"/>
              <a:buAutoNum type="arabicPeriod"/>
            </a:pPr>
            <a:r>
              <a:rPr lang="en-US" sz="1800">
                <a:solidFill>
                  <a:srgbClr val="002060"/>
                </a:solidFill>
              </a:rPr>
              <a:t>Configurar el cluster.</a:t>
            </a:r>
          </a:p>
          <a:p>
            <a:pPr indent="-342900" lvl="0" marL="457200" marR="0" rtl="0" algn="just">
              <a:lnSpc>
                <a:spcPct val="100000"/>
              </a:lnSpc>
              <a:spcBef>
                <a:spcPts val="0"/>
              </a:spcBef>
              <a:buClr>
                <a:srgbClr val="002060"/>
              </a:buClr>
              <a:buSzPct val="100000"/>
              <a:buFont typeface="Arial"/>
              <a:buAutoNum type="arabicPeriod"/>
            </a:pPr>
            <a:r>
              <a:rPr lang="en-US" sz="1800">
                <a:solidFill>
                  <a:srgbClr val="002060"/>
                </a:solidFill>
              </a:rPr>
              <a:t>Descagar 3/5 libros de </a:t>
            </a:r>
            <a:r>
              <a:rPr lang="en-US" sz="1800" u="sng">
                <a:solidFill>
                  <a:schemeClr val="hlink"/>
                </a:solidFill>
                <a:hlinkClick r:id="rId3"/>
              </a:rPr>
              <a:t>https://www.gutenberg.org/</a:t>
            </a:r>
          </a:p>
          <a:p>
            <a:pPr indent="-342900" lvl="0" marL="457200" marR="0" rtl="0" algn="just">
              <a:lnSpc>
                <a:spcPct val="100000"/>
              </a:lnSpc>
              <a:spcBef>
                <a:spcPts val="0"/>
              </a:spcBef>
              <a:buClr>
                <a:srgbClr val="002060"/>
              </a:buClr>
              <a:buSzPct val="100000"/>
              <a:buFont typeface="Arial"/>
              <a:buAutoNum type="arabicPeriod"/>
            </a:pPr>
            <a:r>
              <a:rPr lang="en-US" sz="1800">
                <a:solidFill>
                  <a:srgbClr val="002060"/>
                </a:solidFill>
              </a:rPr>
              <a:t>Subir los libros a HDFS en formato txt.</a:t>
            </a:r>
          </a:p>
          <a:p>
            <a:pPr indent="-342900" lvl="0" marL="457200" marR="0" rtl="0" algn="just">
              <a:lnSpc>
                <a:spcPct val="100000"/>
              </a:lnSpc>
              <a:spcBef>
                <a:spcPts val="0"/>
              </a:spcBef>
              <a:buClr>
                <a:srgbClr val="002060"/>
              </a:buClr>
              <a:buSzPct val="100000"/>
              <a:buFont typeface="Arial"/>
              <a:buAutoNum type="arabicPeriod"/>
            </a:pPr>
            <a:r>
              <a:rPr lang="en-US" sz="1800">
                <a:solidFill>
                  <a:srgbClr val="002060"/>
                </a:solidFill>
              </a:rPr>
              <a:t>Ejecutar un wordcount dando como entrada el directorio donde hemos subido los libros.</a:t>
            </a:r>
          </a:p>
          <a:p>
            <a:pPr indent="-342900" lvl="0" marL="457200" marR="0" rtl="0" algn="just">
              <a:lnSpc>
                <a:spcPct val="100000"/>
              </a:lnSpc>
              <a:spcBef>
                <a:spcPts val="0"/>
              </a:spcBef>
              <a:buClr>
                <a:srgbClr val="002060"/>
              </a:buClr>
              <a:buSzPct val="100000"/>
              <a:buFont typeface="Arial"/>
              <a:buAutoNum type="arabicPeriod"/>
            </a:pPr>
            <a:r>
              <a:rPr lang="en-US" sz="1800">
                <a:solidFill>
                  <a:srgbClr val="002060"/>
                </a:solidFill>
              </a:rPr>
              <a:t>Revisar las distintas interfaces para ver cómo se ejecutó el job.</a:t>
            </a:r>
          </a:p>
          <a:p>
            <a:pPr indent="0" lvl="0" marL="0" marR="0" rtl="0" algn="l">
              <a:lnSpc>
                <a:spcPct val="100000"/>
              </a:lnSpc>
              <a:spcBef>
                <a:spcPts val="0"/>
              </a:spcBef>
              <a:buNone/>
            </a:pPr>
            <a:r>
              <a:t/>
            </a:r>
            <a:endParaRPr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0" lvl="0" marL="457200" marR="0" rtl="0" algn="l">
              <a:lnSpc>
                <a:spcPct val="100000"/>
              </a:lnSpc>
              <a:spcBef>
                <a:spcPts val="0"/>
              </a:spcBef>
              <a:buNone/>
            </a:pPr>
            <a:r>
              <a:t/>
            </a:r>
            <a:endParaRPr i="1" sz="1100">
              <a:solidFill>
                <a:srgbClr val="002060"/>
              </a:solidFill>
            </a:endParaRPr>
          </a:p>
          <a:p>
            <a:pPr indent="114300" lvl="1" marL="0" marR="0" rtl="0" algn="l">
              <a:lnSpc>
                <a:spcPct val="100000"/>
              </a:lnSpc>
              <a:spcBef>
                <a:spcPts val="0"/>
              </a:spcBef>
              <a:buFont typeface="Noto Symbol"/>
              <a:buNone/>
            </a:pPr>
            <a:r>
              <a:t/>
            </a:r>
            <a:endParaRPr b="0" baseline="0" i="0" sz="1800" u="none" cap="none" strike="noStrike"/>
          </a:p>
        </p:txBody>
      </p:sp>
      <p:sp>
        <p:nvSpPr>
          <p:cNvPr id="703" name="Shape 703"/>
          <p:cNvSpPr/>
          <p:nvPr/>
        </p:nvSpPr>
        <p:spPr>
          <a:xfrm>
            <a:off x="8144039" y="6183480"/>
            <a:ext cx="650400" cy="3396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fld id="{00000000-1234-1234-1234-123412341234}" type="slidenum">
              <a:rPr b="1" baseline="0" i="0" lang="en-US" sz="1500" u="none" cap="none" strike="noStrike">
                <a:solidFill>
                  <a:srgbClr val="FFFFFF"/>
                </a:solidFill>
                <a:latin typeface="Arial"/>
                <a:ea typeface="Arial"/>
                <a:cs typeface="Arial"/>
                <a:sym typeface="Arial"/>
              </a:rPr>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8" name="Shape 708"/>
        <p:cNvGrpSpPr/>
        <p:nvPr/>
      </p:nvGrpSpPr>
      <p:grpSpPr>
        <a:xfrm>
          <a:off x="0" y="0"/>
          <a:ext cx="0" cy="0"/>
          <a:chOff x="0" y="0"/>
          <a:chExt cx="0" cy="0"/>
        </a:xfrm>
      </p:grpSpPr>
      <p:grpSp>
        <p:nvGrpSpPr>
          <p:cNvPr id="709" name="Shape 709"/>
          <p:cNvGrpSpPr/>
          <p:nvPr/>
        </p:nvGrpSpPr>
        <p:grpSpPr>
          <a:xfrm>
            <a:off x="-2214562" y="0"/>
            <a:ext cx="11358562" cy="7873999"/>
            <a:chOff x="0" y="0"/>
            <a:chExt cx="2147483647" cy="2147483647"/>
          </a:xfrm>
        </p:grpSpPr>
        <p:sp>
          <p:nvSpPr>
            <p:cNvPr id="710" name="Shape 710"/>
            <p:cNvSpPr txBox="1"/>
            <p:nvPr/>
          </p:nvSpPr>
          <p:spPr>
            <a:xfrm>
              <a:off x="418691865" y="0"/>
              <a:ext cx="1728791781" cy="1870388967"/>
            </a:xfrm>
            <a:prstGeom prst="rect">
              <a:avLst/>
            </a:prstGeom>
            <a:solidFill>
              <a:srgbClr val="004F6D"/>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grpSp>
          <p:nvGrpSpPr>
            <p:cNvPr id="711" name="Shape 711"/>
            <p:cNvGrpSpPr/>
            <p:nvPr/>
          </p:nvGrpSpPr>
          <p:grpSpPr>
            <a:xfrm>
              <a:off x="0" y="389664374"/>
              <a:ext cx="2147483564" cy="1757819272"/>
              <a:chOff x="0" y="0"/>
              <a:chExt cx="2147483647" cy="2147483647"/>
            </a:xfrm>
          </p:grpSpPr>
          <p:grpSp>
            <p:nvGrpSpPr>
              <p:cNvPr id="712" name="Shape 712"/>
              <p:cNvGrpSpPr/>
              <p:nvPr/>
            </p:nvGrpSpPr>
            <p:grpSpPr>
              <a:xfrm>
                <a:off x="1283087770" y="1356723242"/>
                <a:ext cx="864395876" cy="330056593"/>
                <a:chOff x="3429000" y="5867400"/>
                <a:chExt cx="5714999" cy="990599"/>
              </a:xfrm>
            </p:grpSpPr>
            <p:sp>
              <p:nvSpPr>
                <p:cNvPr id="713" name="Shape 713"/>
                <p:cNvSpPr txBox="1"/>
                <p:nvPr/>
              </p:nvSpPr>
              <p:spPr>
                <a:xfrm>
                  <a:off x="3429000" y="5867400"/>
                  <a:ext cx="5714999" cy="990599"/>
                </a:xfrm>
                <a:prstGeom prst="rect">
                  <a:avLst/>
                </a:prstGeom>
                <a:solidFill>
                  <a:srgbClr val="698099"/>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14" name="Shape 714"/>
                <p:cNvSpPr txBox="1"/>
                <p:nvPr/>
              </p:nvSpPr>
              <p:spPr>
                <a:xfrm>
                  <a:off x="6083300" y="6019800"/>
                  <a:ext cx="184149" cy="39687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grpSp>
          <p:pic>
            <p:nvPicPr>
              <p:cNvPr id="715" name="Shape 715"/>
              <p:cNvPicPr preferRelativeResize="0"/>
              <p:nvPr/>
            </p:nvPicPr>
            <p:blipFill rotWithShape="1">
              <a:blip r:embed="rId3">
                <a:alphaModFix/>
              </a:blip>
              <a:srcRect b="0" l="0" r="0" t="0"/>
              <a:stretch/>
            </p:blipFill>
            <p:spPr>
              <a:xfrm>
                <a:off x="1526199142" y="714064787"/>
                <a:ext cx="244912162" cy="137523587"/>
              </a:xfrm>
              <a:prstGeom prst="rect">
                <a:avLst/>
              </a:prstGeom>
              <a:noFill/>
              <a:ln>
                <a:noFill/>
              </a:ln>
            </p:spPr>
          </p:pic>
          <p:pic>
            <p:nvPicPr>
              <p:cNvPr id="716" name="Shape 716"/>
              <p:cNvPicPr preferRelativeResize="0"/>
              <p:nvPr/>
            </p:nvPicPr>
            <p:blipFill rotWithShape="1">
              <a:blip r:embed="rId4">
                <a:alphaModFix/>
              </a:blip>
              <a:srcRect b="0" l="0" r="0" t="0"/>
              <a:stretch/>
            </p:blipFill>
            <p:spPr>
              <a:xfrm>
                <a:off x="1809832705" y="714179047"/>
                <a:ext cx="297138176" cy="142700003"/>
              </a:xfrm>
              <a:prstGeom prst="rect">
                <a:avLst/>
              </a:prstGeom>
              <a:noFill/>
              <a:ln>
                <a:noFill/>
              </a:ln>
            </p:spPr>
          </p:pic>
          <p:pic>
            <p:nvPicPr>
              <p:cNvPr id="717" name="Shape 717"/>
              <p:cNvPicPr preferRelativeResize="0"/>
              <p:nvPr/>
            </p:nvPicPr>
            <p:blipFill rotWithShape="1">
              <a:blip r:embed="rId5">
                <a:alphaModFix/>
              </a:blip>
              <a:srcRect b="0" l="0" r="0" t="0"/>
              <a:stretch/>
            </p:blipFill>
            <p:spPr>
              <a:xfrm>
                <a:off x="1607236187" y="0"/>
                <a:ext cx="337654731" cy="463348694"/>
              </a:xfrm>
              <a:prstGeom prst="rect">
                <a:avLst/>
              </a:prstGeom>
              <a:noFill/>
              <a:ln>
                <a:noFill/>
              </a:ln>
            </p:spPr>
          </p:pic>
          <p:sp>
            <p:nvSpPr>
              <p:cNvPr id="718" name="Shape 718"/>
              <p:cNvSpPr txBox="1"/>
              <p:nvPr/>
            </p:nvSpPr>
            <p:spPr>
              <a:xfrm>
                <a:off x="1524698358" y="595054150"/>
                <a:ext cx="578965243" cy="8145628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baseline="0" i="0" lang="en-US" sz="1000" u="none" cap="none" strike="noStrike">
                    <a:solidFill>
                      <a:schemeClr val="lt1"/>
                    </a:solidFill>
                    <a:latin typeface="Arial"/>
                    <a:ea typeface="Arial"/>
                    <a:cs typeface="Arial"/>
                    <a:sym typeface="Arial"/>
                  </a:rPr>
                  <a:t>CIFF Trustees:</a:t>
                </a:r>
              </a:p>
            </p:txBody>
          </p:sp>
          <p:grpSp>
            <p:nvGrpSpPr>
              <p:cNvPr id="719" name="Shape 719"/>
              <p:cNvGrpSpPr/>
              <p:nvPr/>
            </p:nvGrpSpPr>
            <p:grpSpPr>
              <a:xfrm>
                <a:off x="0" y="95208612"/>
                <a:ext cx="1580223762" cy="2052275034"/>
                <a:chOff x="1820861" y="1714500"/>
                <a:chExt cx="6108700" cy="4562475"/>
              </a:xfrm>
            </p:grpSpPr>
            <p:sp>
              <p:nvSpPr>
                <p:cNvPr id="720" name="Shape 720"/>
                <p:cNvSpPr/>
                <p:nvPr/>
              </p:nvSpPr>
              <p:spPr>
                <a:xfrm>
                  <a:off x="2571750" y="1714500"/>
                  <a:ext cx="5357811" cy="456247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21" name="Shape 721"/>
                <p:cNvSpPr/>
                <p:nvPr/>
              </p:nvSpPr>
              <p:spPr>
                <a:xfrm>
                  <a:off x="4225925" y="5888037"/>
                  <a:ext cx="3175" cy="7937"/>
                </a:xfrm>
                <a:custGeom>
                  <a:pathLst>
                    <a:path extrusionOk="0" h="3" w="1">
                      <a:moveTo>
                        <a:pt x="0" y="3"/>
                      </a:moveTo>
                      <a:cubicBezTo>
                        <a:pt x="0" y="2"/>
                        <a:pt x="0" y="2"/>
                        <a:pt x="0" y="2"/>
                      </a:cubicBezTo>
                      <a:cubicBezTo>
                        <a:pt x="0" y="2"/>
                        <a:pt x="0" y="2"/>
                        <a:pt x="0" y="0"/>
                      </a:cubicBezTo>
                      <a:cubicBezTo>
                        <a:pt x="0" y="2"/>
                        <a:pt x="1" y="2"/>
                        <a:pt x="1" y="2"/>
                      </a:cubicBezTo>
                      <a:cubicBezTo>
                        <a:pt x="1" y="2"/>
                        <a:pt x="0" y="2"/>
                        <a:pt x="0" y="3"/>
                      </a:cubicBezTo>
                      <a:close/>
                    </a:path>
                  </a:pathLst>
                </a:custGeom>
                <a:solidFill>
                  <a:srgbClr val="508EA8"/>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22" name="Shape 722"/>
                <p:cNvSpPr/>
                <p:nvPr/>
              </p:nvSpPr>
              <p:spPr>
                <a:xfrm>
                  <a:off x="4132262" y="4322762"/>
                  <a:ext cx="2100262" cy="1241425"/>
                </a:xfrm>
                <a:custGeom>
                  <a:pathLst>
                    <a:path extrusionOk="0" h="498" w="756">
                      <a:moveTo>
                        <a:pt x="112" y="498"/>
                      </a:moveTo>
                      <a:cubicBezTo>
                        <a:pt x="0" y="89"/>
                        <a:pt x="580" y="204"/>
                        <a:pt x="742" y="0"/>
                      </a:cubicBezTo>
                      <a:cubicBezTo>
                        <a:pt x="756" y="33"/>
                        <a:pt x="739" y="113"/>
                        <a:pt x="731" y="150"/>
                      </a:cubicBezTo>
                      <a:cubicBezTo>
                        <a:pt x="628" y="483"/>
                        <a:pt x="376" y="449"/>
                        <a:pt x="112" y="498"/>
                      </a:cubicBezTo>
                      <a:close/>
                    </a:path>
                  </a:pathLst>
                </a:custGeom>
                <a:solidFill>
                  <a:srgbClr val="508EA8"/>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23" name="Shape 723"/>
                <p:cNvSpPr/>
                <p:nvPr/>
              </p:nvSpPr>
              <p:spPr>
                <a:xfrm>
                  <a:off x="6978650" y="2541586"/>
                  <a:ext cx="6350" cy="4761"/>
                </a:xfrm>
                <a:custGeom>
                  <a:pathLst>
                    <a:path extrusionOk="0" h="2" w="2">
                      <a:moveTo>
                        <a:pt x="1" y="2"/>
                      </a:moveTo>
                      <a:cubicBezTo>
                        <a:pt x="1" y="2"/>
                        <a:pt x="1" y="2"/>
                        <a:pt x="0" y="2"/>
                      </a:cubicBezTo>
                      <a:cubicBezTo>
                        <a:pt x="1" y="0"/>
                        <a:pt x="1" y="0"/>
                        <a:pt x="1" y="0"/>
                      </a:cubicBezTo>
                      <a:cubicBezTo>
                        <a:pt x="1" y="0"/>
                        <a:pt x="2" y="0"/>
                        <a:pt x="2" y="2"/>
                      </a:cubicBezTo>
                      <a:cubicBezTo>
                        <a:pt x="2" y="2"/>
                        <a:pt x="1" y="2"/>
                        <a:pt x="1" y="2"/>
                      </a:cubicBezTo>
                      <a:close/>
                    </a:path>
                  </a:pathLst>
                </a:custGeom>
                <a:solidFill>
                  <a:srgbClr val="FFFFFF"/>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24" name="Shape 724"/>
                <p:cNvSpPr/>
                <p:nvPr/>
              </p:nvSpPr>
              <p:spPr>
                <a:xfrm>
                  <a:off x="1820861" y="1714500"/>
                  <a:ext cx="5357812" cy="4562474"/>
                </a:xfrm>
                <a:custGeom>
                  <a:pathLst>
                    <a:path extrusionOk="0" h="1831" w="1929">
                      <a:moveTo>
                        <a:pt x="1069" y="1831"/>
                      </a:moveTo>
                      <a:cubicBezTo>
                        <a:pt x="559" y="1778"/>
                        <a:pt x="393" y="1118"/>
                        <a:pt x="794" y="754"/>
                      </a:cubicBezTo>
                      <a:cubicBezTo>
                        <a:pt x="976" y="614"/>
                        <a:pt x="1183" y="553"/>
                        <a:pt x="1393" y="483"/>
                      </a:cubicBezTo>
                      <a:cubicBezTo>
                        <a:pt x="761" y="0"/>
                        <a:pt x="57" y="907"/>
                        <a:pt x="574" y="1554"/>
                      </a:cubicBezTo>
                      <a:cubicBezTo>
                        <a:pt x="574" y="1556"/>
                        <a:pt x="574" y="1557"/>
                        <a:pt x="574" y="1558"/>
                      </a:cubicBezTo>
                      <a:cubicBezTo>
                        <a:pt x="558" y="1575"/>
                        <a:pt x="541" y="1594"/>
                        <a:pt x="525" y="1613"/>
                      </a:cubicBezTo>
                      <a:cubicBezTo>
                        <a:pt x="0" y="1022"/>
                        <a:pt x="552" y="57"/>
                        <a:pt x="1250" y="307"/>
                      </a:cubicBezTo>
                      <a:cubicBezTo>
                        <a:pt x="1335" y="346"/>
                        <a:pt x="1406" y="388"/>
                        <a:pt x="1478" y="455"/>
                      </a:cubicBezTo>
                      <a:cubicBezTo>
                        <a:pt x="1659" y="391"/>
                        <a:pt x="1815" y="304"/>
                        <a:pt x="1903" y="106"/>
                      </a:cubicBezTo>
                      <a:cubicBezTo>
                        <a:pt x="1904" y="110"/>
                        <a:pt x="1904" y="110"/>
                        <a:pt x="1910" y="161"/>
                      </a:cubicBezTo>
                      <a:cubicBezTo>
                        <a:pt x="1929" y="404"/>
                        <a:pt x="1903" y="698"/>
                        <a:pt x="1695" y="838"/>
                      </a:cubicBezTo>
                      <a:cubicBezTo>
                        <a:pt x="1695" y="842"/>
                        <a:pt x="1707" y="903"/>
                        <a:pt x="1714" y="946"/>
                      </a:cubicBezTo>
                      <a:cubicBezTo>
                        <a:pt x="1759" y="1394"/>
                        <a:pt x="1479" y="1815"/>
                        <a:pt x="1069" y="1831"/>
                      </a:cubicBezTo>
                      <a:close/>
                    </a:path>
                  </a:pathLst>
                </a:custGeom>
                <a:solidFill>
                  <a:srgbClr val="508EA8"/>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grpSp>
        </p:grpSp>
      </p:grpSp>
      <p:sp>
        <p:nvSpPr>
          <p:cNvPr id="725" name="Shape 725"/>
          <p:cNvSpPr txBox="1"/>
          <p:nvPr/>
        </p:nvSpPr>
        <p:spPr>
          <a:xfrm>
            <a:off x="4678175" y="5476575"/>
            <a:ext cx="3629400" cy="708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US" sz="2000" u="none" cap="none" strike="noStrike">
                <a:solidFill>
                  <a:schemeClr val="lt1"/>
                </a:solidFill>
                <a:latin typeface="Arial"/>
                <a:ea typeface="Arial"/>
                <a:cs typeface="Arial"/>
                <a:sym typeface="Arial"/>
              </a:rPr>
              <a:t>David Alvaro Mediavilla</a:t>
            </a:r>
          </a:p>
          <a:p>
            <a:pPr indent="0" lvl="0" marL="0" marR="0" rtl="0" algn="l">
              <a:lnSpc>
                <a:spcPct val="100000"/>
              </a:lnSpc>
              <a:spcBef>
                <a:spcPts val="0"/>
              </a:spcBef>
              <a:spcAft>
                <a:spcPts val="0"/>
              </a:spcAft>
              <a:buClr>
                <a:schemeClr val="lt1"/>
              </a:buClr>
              <a:buSzPct val="25000"/>
              <a:buFont typeface="Arial"/>
              <a:buNone/>
            </a:pPr>
            <a:r>
              <a:rPr b="0" baseline="0" i="0" lang="en-US" sz="2000" u="none" cap="none" strike="noStrike">
                <a:solidFill>
                  <a:schemeClr val="lt1"/>
                </a:solidFill>
                <a:latin typeface="Arial"/>
                <a:ea typeface="Arial"/>
                <a:cs typeface="Arial"/>
                <a:sym typeface="Arial"/>
              </a:rPr>
              <a:t>d.alvaro@cubenube.com</a:t>
            </a:r>
          </a:p>
        </p:txBody>
      </p:sp>
      <p:sp>
        <p:nvSpPr>
          <p:cNvPr id="726" name="Shape 726"/>
          <p:cNvSpPr txBox="1"/>
          <p:nvPr>
            <p:ph idx="12" type="sldNum"/>
          </p:nvPr>
        </p:nvSpPr>
        <p:spPr>
          <a:xfrm>
            <a:off x="7991475" y="61833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Clusters Pequeños: 2-10 nodos</a:t>
            </a:r>
          </a:p>
        </p:txBody>
      </p:sp>
      <p:sp>
        <p:nvSpPr>
          <p:cNvPr id="106" name="Shape 106"/>
          <p:cNvSpPr/>
          <p:nvPr/>
        </p:nvSpPr>
        <p:spPr>
          <a:xfrm>
            <a:off x="739076" y="1033200"/>
            <a:ext cx="4968000" cy="8321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Cluster de 2 máquinas</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Primer nodo corren todos los demonios : NameNode, JobTracker, DataNode y TaskTracker</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Segundo nodo: tendrá sólo los demonios de DataNode y TaskTracker</a:t>
            </a:r>
          </a:p>
        </p:txBody>
      </p:sp>
      <p:sp>
        <p:nvSpPr>
          <p:cNvPr id="107" name="Shape 107"/>
          <p:cNvSpPr/>
          <p:nvPr/>
        </p:nvSpPr>
        <p:spPr>
          <a:xfrm>
            <a:off x="726850" y="2017924"/>
            <a:ext cx="5295300" cy="9485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Cluster de 3 o más máquinas</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Primer nodo corren los demonios de gestión : NameNode y  JobTracker,</a:t>
            </a:r>
          </a:p>
          <a:p>
            <a:pPr indent="-298450" lvl="1" marL="13716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Segundo y tercer nodo: tendrá sólo los demonios de DataNode y TaskTracker</a:t>
            </a:r>
          </a:p>
        </p:txBody>
      </p:sp>
      <p:sp>
        <p:nvSpPr>
          <p:cNvPr id="108" name="Shape 108"/>
          <p:cNvSpPr/>
          <p:nvPr/>
        </p:nvSpPr>
        <p:spPr>
          <a:xfrm>
            <a:off x="759000" y="3500048"/>
            <a:ext cx="5295300" cy="5249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Cambios en configuración: conf/hadoop-site.xml</a:t>
            </a:r>
          </a:p>
        </p:txBody>
      </p:sp>
      <p:sp>
        <p:nvSpPr>
          <p:cNvPr id="109" name="Shape 109"/>
          <p:cNvSpPr/>
          <p:nvPr/>
        </p:nvSpPr>
        <p:spPr>
          <a:xfrm>
            <a:off x="767646" y="2954152"/>
            <a:ext cx="5295300" cy="4292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Factor de replicación =3 para rangos de entre 8/10 nodos. Valores superiores a 3 no suelen ser necesarios.</a:t>
            </a:r>
          </a:p>
        </p:txBody>
      </p:sp>
      <p:sp>
        <p:nvSpPr>
          <p:cNvPr id="110" name="Shape 110"/>
          <p:cNvSpPr/>
          <p:nvPr/>
        </p:nvSpPr>
        <p:spPr>
          <a:xfrm>
            <a:off x="773753" y="3957725"/>
            <a:ext cx="5295300" cy="524999"/>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Ficheros individuales grandes, es preferible ajustar sus niveles de replicación para no sobrecargar la red. </a:t>
            </a:r>
          </a:p>
        </p:txBody>
      </p:sp>
      <p:pic>
        <p:nvPicPr>
          <p:cNvPr id="111" name="Shape 111"/>
          <p:cNvPicPr preferRelativeResize="0"/>
          <p:nvPr/>
        </p:nvPicPr>
        <p:blipFill>
          <a:blip r:embed="rId3">
            <a:alphaModFix/>
          </a:blip>
          <a:stretch>
            <a:fillRect/>
          </a:stretch>
        </p:blipFill>
        <p:spPr>
          <a:xfrm>
            <a:off x="6022175" y="790575"/>
            <a:ext cx="2886075" cy="5276850"/>
          </a:xfrm>
          <a:prstGeom prst="rect">
            <a:avLst/>
          </a:prstGeom>
          <a:noFill/>
          <a:ln>
            <a:noFill/>
          </a:ln>
        </p:spPr>
      </p:pic>
      <p:sp>
        <p:nvSpPr>
          <p:cNvPr id="112" name="Shape 112"/>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
        <p:nvSpPr>
          <p:cNvPr id="113" name="Shape 113"/>
          <p:cNvSpPr/>
          <p:nvPr/>
        </p:nvSpPr>
        <p:spPr>
          <a:xfrm>
            <a:off x="790675" y="4483800"/>
            <a:ext cx="5295300" cy="126570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conf/slaves</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DataNodes</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TaskTracker</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conf/masters: se deberá indicar el nodo secundario</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NameNode</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JobTracker</a:t>
            </a:r>
          </a:p>
          <a:p>
            <a:pPr indent="0" lvl="0" marL="0" marR="0" rtl="0" algn="l">
              <a:lnSpc>
                <a:spcPct val="100000"/>
              </a:lnSpc>
              <a:spcBef>
                <a:spcPts val="0"/>
              </a:spcBef>
              <a:buNone/>
            </a:pPr>
            <a:r>
              <a:t/>
            </a:r>
            <a:endParaRPr b="0" baseline="0" i="0" sz="1800" u="none" cap="none" strike="noStrike"/>
          </a:p>
          <a:p>
            <a:pPr indent="0" lvl="0" marL="0" marR="0" rtl="0" algn="l">
              <a:lnSpc>
                <a:spcPct val="100000"/>
              </a:lnSpc>
              <a:spcBef>
                <a:spcPts val="0"/>
              </a:spcBef>
              <a:buNone/>
            </a:pPr>
            <a:r>
              <a:t/>
            </a:r>
            <a:endParaRPr b="0" baseline="0" i="0" sz="1800" u="none" cap="none" strike="noStrike"/>
          </a:p>
          <a:p>
            <a:pPr indent="0" lvl="0" marL="0" marR="0" rtl="0" algn="l">
              <a:lnSpc>
                <a:spcPct val="100000"/>
              </a:lnSpc>
              <a:spcBef>
                <a:spcPts val="0"/>
              </a:spcBef>
              <a:buNone/>
            </a:pPr>
            <a:r>
              <a:t/>
            </a:r>
            <a:endParaRPr b="0" baseline="0" i="0" sz="1800" u="none" cap="none" strike="noStrike"/>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Clusters medianos: 10- 40 Nodos 1/2</a:t>
            </a:r>
          </a:p>
        </p:txBody>
      </p:sp>
      <p:sp>
        <p:nvSpPr>
          <p:cNvPr id="120" name="Shape 120"/>
          <p:cNvSpPr/>
          <p:nvPr/>
        </p:nvSpPr>
        <p:spPr>
          <a:xfrm>
            <a:off x="745640" y="1185600"/>
            <a:ext cx="7532999" cy="9096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rPr b="0" baseline="0" i="0" lang="en-US" sz="1100" u="none" cap="none" strike="noStrike">
                <a:solidFill>
                  <a:srgbClr val="002060"/>
                </a:solidFill>
                <a:latin typeface="Arial"/>
                <a:ea typeface="Arial"/>
                <a:cs typeface="Arial"/>
                <a:sym typeface="Arial"/>
              </a:rPr>
              <a:t>Características comunes: </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Suelen ocupar un único rack. </a:t>
            </a:r>
          </a:p>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Suele ser necesaria la alta disponibilidad</a:t>
            </a:r>
          </a:p>
          <a:p>
            <a:pPr indent="-298450" lvl="0" marL="457200" marR="0" rtl="0" algn="l">
              <a:lnSpc>
                <a:spcPct val="100000"/>
              </a:lnSpc>
              <a:spcBef>
                <a:spcPts val="0"/>
              </a:spcBef>
              <a:buClr>
                <a:srgbClr val="002060"/>
              </a:buClr>
              <a:buSzPct val="100000"/>
              <a:buFont typeface="Arial"/>
              <a:buChar char="❖"/>
            </a:pPr>
            <a:r>
              <a:rPr lang="en-US" sz="1100">
                <a:solidFill>
                  <a:srgbClr val="002060"/>
                </a:solidFill>
              </a:rPr>
              <a:t>El NameNode es el ú</a:t>
            </a:r>
            <a:r>
              <a:rPr b="0" baseline="0" i="0" lang="en-US" sz="1100" u="none" cap="none" strike="noStrike">
                <a:solidFill>
                  <a:srgbClr val="002060"/>
                </a:solidFill>
                <a:latin typeface="Arial"/>
                <a:ea typeface="Arial"/>
                <a:cs typeface="Arial"/>
                <a:sym typeface="Arial"/>
              </a:rPr>
              <a:t>nico punto de fallo</a:t>
            </a:r>
          </a:p>
        </p:txBody>
      </p:sp>
      <p:sp>
        <p:nvSpPr>
          <p:cNvPr id="121" name="Shape 121"/>
          <p:cNvSpPr/>
          <p:nvPr/>
        </p:nvSpPr>
        <p:spPr>
          <a:xfrm>
            <a:off x="735079" y="2137447"/>
            <a:ext cx="7532999" cy="339600"/>
          </a:xfrm>
          <a:prstGeom prst="rect">
            <a:avLst/>
          </a:prstGeom>
          <a:noFill/>
          <a:ln>
            <a:noFill/>
          </a:ln>
        </p:spPr>
        <p:txBody>
          <a:bodyPr anchorCtr="0" anchor="t" bIns="45000" lIns="90000" rIns="90000" tIns="45000">
            <a:noAutofit/>
          </a:bodyPr>
          <a:lstStyle/>
          <a:p>
            <a:pPr indent="0" marL="0" marR="0" rtl="0" algn="l">
              <a:lnSpc>
                <a:spcPct val="100000"/>
              </a:lnSpc>
              <a:spcBef>
                <a:spcPts val="0"/>
              </a:spcBef>
              <a:buNone/>
            </a:pPr>
            <a:r>
              <a:rPr lang="en-US" sz="1100">
                <a:solidFill>
                  <a:srgbClr val="002060"/>
                </a:solidFill>
              </a:rPr>
              <a:t>Creación de backups configurando hadoop-site.xml. Almacenaremos todos los metadatos en las rutas indicadas separadas por comas</a:t>
            </a:r>
          </a:p>
          <a:p>
            <a:pPr indent="0" lvl="0" marL="0" marR="0" rtl="0" algn="l">
              <a:lnSpc>
                <a:spcPct val="100000"/>
              </a:lnSpc>
              <a:spcBef>
                <a:spcPts val="0"/>
              </a:spcBef>
              <a:buNone/>
            </a:pPr>
            <a:r>
              <a:t/>
            </a:r>
            <a:endParaRPr b="0" baseline="0" i="0" sz="1800" u="none" cap="none" strike="noStrike"/>
          </a:p>
          <a:p>
            <a:pPr indent="0" lvl="0" marL="0" marR="0" rtl="0" algn="l">
              <a:lnSpc>
                <a:spcPct val="100000"/>
              </a:lnSpc>
              <a:spcBef>
                <a:spcPts val="0"/>
              </a:spcBef>
              <a:buNone/>
            </a:pPr>
            <a:r>
              <a:t/>
            </a:r>
            <a:endParaRPr b="0" baseline="0" i="0" sz="1800" u="none" cap="none" strike="noStrike"/>
          </a:p>
        </p:txBody>
      </p:sp>
      <p:sp>
        <p:nvSpPr>
          <p:cNvPr id="122" name="Shape 122"/>
          <p:cNvSpPr/>
          <p:nvPr/>
        </p:nvSpPr>
        <p:spPr>
          <a:xfrm>
            <a:off x="639824" y="3681600"/>
            <a:ext cx="7603499" cy="90960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La máquina de backup se suele emplear para que corra el demonio SecondaryNameNode. </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Los metadatos del Namenode se almacenan en un fichero llamado fsimage + editlog (indicadores asociados a la imagen)</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La mezcla de los dos archivos anteriores da lugar a un segundo fichero llamado fsimage</a:t>
            </a:r>
          </a:p>
          <a:p>
            <a:pPr indent="-298450" lvl="1" marL="9144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Este proceso de mezcla consume mucha memoria. </a:t>
            </a:r>
          </a:p>
        </p:txBody>
      </p:sp>
      <p:pic>
        <p:nvPicPr>
          <p:cNvPr id="123" name="Shape 123"/>
          <p:cNvPicPr preferRelativeResize="0"/>
          <p:nvPr/>
        </p:nvPicPr>
        <p:blipFill>
          <a:blip r:embed="rId3">
            <a:alphaModFix/>
          </a:blip>
          <a:stretch>
            <a:fillRect/>
          </a:stretch>
        </p:blipFill>
        <p:spPr>
          <a:xfrm>
            <a:off x="1602316" y="2595375"/>
            <a:ext cx="4083912" cy="1085850"/>
          </a:xfrm>
          <a:prstGeom prst="rect">
            <a:avLst/>
          </a:prstGeom>
          <a:noFill/>
          <a:ln>
            <a:noFill/>
          </a:ln>
        </p:spPr>
      </p:pic>
      <p:sp>
        <p:nvSpPr>
          <p:cNvPr id="124" name="Shape 124"/>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
        <p:nvSpPr>
          <p:cNvPr id="125" name="Shape 125"/>
          <p:cNvSpPr txBox="1"/>
          <p:nvPr/>
        </p:nvSpPr>
        <p:spPr>
          <a:xfrm>
            <a:off x="746000" y="4727000"/>
            <a:ext cx="7098900" cy="1226099"/>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US" sz="1100">
                <a:solidFill>
                  <a:srgbClr val="002060"/>
                </a:solidFill>
              </a:rPr>
              <a:t>Separar configuración de ruta de instalación por futuras actualizaciones</a:t>
            </a:r>
          </a:p>
          <a:p>
            <a:pPr indent="-298450" lvl="0" marL="457200" rtl="0">
              <a:lnSpc>
                <a:spcPct val="115000"/>
              </a:lnSpc>
              <a:spcBef>
                <a:spcPts val="0"/>
              </a:spcBef>
              <a:buClr>
                <a:srgbClr val="002060"/>
              </a:buClr>
              <a:buSzPct val="100000"/>
              <a:buFont typeface="Arial"/>
              <a:buChar char="❖"/>
            </a:pPr>
            <a:r>
              <a:rPr lang="en-US" sz="1100">
                <a:solidFill>
                  <a:srgbClr val="002060"/>
                </a:solidFill>
              </a:rPr>
              <a:t>Usar ruta por defecto</a:t>
            </a:r>
          </a:p>
          <a:p>
            <a:pPr indent="-298450" lvl="0" marL="457200" rtl="0">
              <a:lnSpc>
                <a:spcPct val="115000"/>
              </a:lnSpc>
              <a:spcBef>
                <a:spcPts val="0"/>
              </a:spcBef>
              <a:buClr>
                <a:srgbClr val="002060"/>
              </a:buClr>
              <a:buSzPct val="100000"/>
              <a:buFont typeface="Arial"/>
              <a:buChar char="❖"/>
            </a:pPr>
            <a:r>
              <a:rPr lang="en-US" sz="1100">
                <a:solidFill>
                  <a:srgbClr val="002060"/>
                </a:solidFill>
              </a:rPr>
              <a:t>Crear variable de entorno HADOOP_CONF_DIR</a:t>
            </a:r>
          </a:p>
          <a:p>
            <a:pPr indent="-298450" lvl="0" marL="457200" rtl="0">
              <a:lnSpc>
                <a:spcPct val="115000"/>
              </a:lnSpc>
              <a:spcBef>
                <a:spcPts val="0"/>
              </a:spcBef>
              <a:buClr>
                <a:srgbClr val="002060"/>
              </a:buClr>
              <a:buSzPct val="100000"/>
              <a:buFont typeface="Arial"/>
              <a:buChar char="❖"/>
            </a:pPr>
            <a:r>
              <a:rPr lang="en-US" sz="1100">
                <a:solidFill>
                  <a:srgbClr val="002060"/>
                </a:solidFill>
              </a:rPr>
              <a:t>Indicarlo en los arranques y paradas</a:t>
            </a:r>
          </a:p>
          <a:p>
            <a:pPr indent="-298450" lvl="1" marL="914400" rtl="0">
              <a:lnSpc>
                <a:spcPct val="115000"/>
              </a:lnSpc>
              <a:spcBef>
                <a:spcPts val="0"/>
              </a:spcBef>
              <a:buClr>
                <a:srgbClr val="002060"/>
              </a:buClr>
              <a:buSzPct val="100000"/>
              <a:buFont typeface="Arial"/>
              <a:buChar char="➢"/>
            </a:pPr>
            <a:r>
              <a:rPr lang="en-US" sz="1100">
                <a:solidFill>
                  <a:srgbClr val="002060"/>
                </a:solidFill>
              </a:rPr>
              <a:t>$HADOOP_INSTALL/hadoop/bin/start-all.sh –config /home/bigdata/hadoop-config</a:t>
            </a:r>
          </a:p>
          <a:p>
            <a:pPr indent="-298450" lvl="1" marL="914400" rtl="0">
              <a:lnSpc>
                <a:spcPct val="115000"/>
              </a:lnSpc>
              <a:spcBef>
                <a:spcPts val="0"/>
              </a:spcBef>
              <a:buClr>
                <a:srgbClr val="002060"/>
              </a:buClr>
              <a:buSzPct val="100000"/>
              <a:buFont typeface="Arial"/>
              <a:buChar char="➢"/>
            </a:pPr>
            <a:r>
              <a:rPr lang="en-US" sz="1100">
                <a:solidFill>
                  <a:srgbClr val="002060"/>
                </a:solidFill>
              </a:rPr>
              <a:t>$HADOOP_INSTALL/hadoop/bin/stop-all.sh –config   /home/bigdata/hadoop-config</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p:nvPr/>
        </p:nvSpPr>
        <p:spPr>
          <a:xfrm>
            <a:off x="1589040" y="341280"/>
            <a:ext cx="7510319" cy="1141200"/>
          </a:xfrm>
          <a:prstGeom prst="rect">
            <a:avLst/>
          </a:prstGeom>
          <a:noFill/>
          <a:ln>
            <a:noFill/>
          </a:ln>
        </p:spPr>
        <p:txBody>
          <a:bodyPr anchorCtr="0" anchor="t" bIns="45000" lIns="90000" rIns="90000" tIns="45000">
            <a:noAutofit/>
          </a:bodyPr>
          <a:lstStyle/>
          <a:p>
            <a:pPr indent="0" lvl="0" marL="0" marR="0" rtl="0" algn="r">
              <a:lnSpc>
                <a:spcPct val="100000"/>
              </a:lnSpc>
              <a:spcBef>
                <a:spcPts val="0"/>
              </a:spcBef>
              <a:buSzPct val="25000"/>
              <a:buNone/>
            </a:pPr>
            <a:r>
              <a:rPr b="1" baseline="0" i="0" lang="en-US" sz="2200" u="none" cap="none" strike="noStrike">
                <a:solidFill>
                  <a:srgbClr val="1C1C1C"/>
                </a:solidFill>
                <a:latin typeface="Arial"/>
                <a:ea typeface="Arial"/>
                <a:cs typeface="Arial"/>
                <a:sym typeface="Arial"/>
              </a:rPr>
              <a:t>Clusters medianos: 10- 40 Nodos 2/2</a:t>
            </a:r>
          </a:p>
        </p:txBody>
      </p:sp>
      <p:sp>
        <p:nvSpPr>
          <p:cNvPr id="132" name="Shape 132"/>
          <p:cNvSpPr/>
          <p:nvPr/>
        </p:nvSpPr>
        <p:spPr>
          <a:xfrm>
            <a:off x="449275" y="880800"/>
            <a:ext cx="8134499" cy="66570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Tareas de mantenimiento del cluster: desinstalación de nodos.</a:t>
            </a:r>
          </a:p>
          <a:p>
            <a:pPr indent="0" lvl="0" marL="457200" marR="0" rtl="0" algn="l">
              <a:lnSpc>
                <a:spcPct val="100000"/>
              </a:lnSpc>
              <a:spcBef>
                <a:spcPts val="0"/>
              </a:spcBef>
              <a:buNone/>
            </a:pPr>
            <a:r>
              <a:rPr b="0" baseline="0" i="0" lang="en-US" sz="1100" u="none" cap="none" strike="noStrike">
                <a:solidFill>
                  <a:srgbClr val="002060"/>
                </a:solidFill>
                <a:latin typeface="Arial"/>
                <a:ea typeface="Arial"/>
                <a:cs typeface="Arial"/>
                <a:sym typeface="Arial"/>
              </a:rPr>
              <a:t>Modificaremos el fichero conf/hadoop-site.xml para crear un fichero de exclusiones en el que incluiremos en el futuro las máquinas del cluster que no queremos que estén configuradas, tanto para el NameNode como del Job Tracker</a:t>
            </a:r>
          </a:p>
        </p:txBody>
      </p:sp>
      <p:sp>
        <p:nvSpPr>
          <p:cNvPr id="133" name="Shape 133"/>
          <p:cNvSpPr/>
          <p:nvPr/>
        </p:nvSpPr>
        <p:spPr>
          <a:xfrm>
            <a:off x="1094040" y="1778040"/>
            <a:ext cx="2227680" cy="1732320"/>
          </a:xfrm>
          <a:prstGeom prst="rect">
            <a:avLst/>
          </a:prstGeom>
          <a:noFill/>
          <a:ln>
            <a:noFill/>
          </a:ln>
        </p:spPr>
        <p:txBody>
          <a:bodyPr anchorCtr="0" anchor="ctr" bIns="91425" lIns="91425" rIns="91425" tIns="91425">
            <a:noAutofit/>
          </a:bodyPr>
          <a:lstStyle/>
          <a:p>
            <a:pPr>
              <a:spcBef>
                <a:spcPts val="0"/>
              </a:spcBef>
              <a:buNone/>
            </a:pPr>
            <a:r>
              <a:t/>
            </a:r>
            <a:endParaRPr/>
          </a:p>
        </p:txBody>
      </p:sp>
      <p:sp>
        <p:nvSpPr>
          <p:cNvPr id="134" name="Shape 134"/>
          <p:cNvSpPr/>
          <p:nvPr/>
        </p:nvSpPr>
        <p:spPr>
          <a:xfrm>
            <a:off x="447846" y="3505450"/>
            <a:ext cx="4936499" cy="36480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HDFS no reserva espacio libre para el DataNode. </a:t>
            </a:r>
          </a:p>
        </p:txBody>
      </p:sp>
      <p:sp>
        <p:nvSpPr>
          <p:cNvPr id="135" name="Shape 135"/>
          <p:cNvSpPr/>
          <p:nvPr/>
        </p:nvSpPr>
        <p:spPr>
          <a:xfrm>
            <a:off x="1001879" y="4203719"/>
            <a:ext cx="2522880" cy="665640"/>
          </a:xfrm>
          <a:prstGeom prst="rect">
            <a:avLst/>
          </a:prstGeom>
          <a:noFill/>
          <a:ln>
            <a:noFill/>
          </a:ln>
        </p:spPr>
        <p:txBody>
          <a:bodyPr anchorCtr="0" anchor="ctr" bIns="91425" lIns="91425" rIns="91425" tIns="91425">
            <a:noAutofit/>
          </a:bodyPr>
          <a:lstStyle/>
          <a:p>
            <a:pPr>
              <a:spcBef>
                <a:spcPts val="0"/>
              </a:spcBef>
              <a:buNone/>
            </a:pPr>
            <a:r>
              <a:t/>
            </a:r>
            <a:endParaRPr/>
          </a:p>
        </p:txBody>
      </p:sp>
      <p:sp>
        <p:nvSpPr>
          <p:cNvPr id="136" name="Shape 136"/>
          <p:cNvSpPr/>
          <p:nvPr/>
        </p:nvSpPr>
        <p:spPr>
          <a:xfrm>
            <a:off x="397080" y="4958760"/>
            <a:ext cx="8134499" cy="364800"/>
          </a:xfrm>
          <a:prstGeom prst="rect">
            <a:avLst/>
          </a:prstGeom>
          <a:noFill/>
          <a:ln>
            <a:noFill/>
          </a:ln>
        </p:spPr>
        <p:txBody>
          <a:bodyPr anchorCtr="0" anchor="t" bIns="45000" lIns="90000" rIns="90000" tIns="45000">
            <a:noAutofit/>
          </a:bodyPr>
          <a:lstStyle/>
          <a:p>
            <a:pPr indent="-298450" lvl="0" marL="457200" marR="0" rtl="0" algn="l">
              <a:lnSpc>
                <a:spcPct val="100000"/>
              </a:lnSpc>
              <a:spcBef>
                <a:spcPts val="0"/>
              </a:spcBef>
              <a:buClr>
                <a:srgbClr val="002060"/>
              </a:buClr>
              <a:buSzPct val="100000"/>
              <a:buFont typeface="Arial"/>
              <a:buChar char="❖"/>
            </a:pPr>
            <a:r>
              <a:rPr b="0" baseline="0" i="0" lang="en-US" sz="1100" u="none" cap="none" strike="noStrike">
                <a:solidFill>
                  <a:srgbClr val="002060"/>
                </a:solidFill>
                <a:latin typeface="Arial"/>
                <a:ea typeface="Arial"/>
                <a:cs typeface="Arial"/>
                <a:sym typeface="Arial"/>
              </a:rPr>
              <a:t>Tamaño de pila asociado a cada tarea. Por defecto son 200 MB.</a:t>
            </a:r>
          </a:p>
          <a:p>
            <a:pPr indent="0" lvl="0" marL="0" marR="0" rtl="0" algn="l">
              <a:lnSpc>
                <a:spcPct val="100000"/>
              </a:lnSpc>
              <a:spcBef>
                <a:spcPts val="0"/>
              </a:spcBef>
              <a:buNone/>
            </a:pPr>
            <a:r>
              <a:t/>
            </a:r>
            <a:endParaRPr b="0" baseline="0" i="0" sz="1800" u="none" cap="none" strike="noStrike"/>
          </a:p>
        </p:txBody>
      </p:sp>
      <p:sp>
        <p:nvSpPr>
          <p:cNvPr id="137" name="Shape 137"/>
          <p:cNvSpPr/>
          <p:nvPr/>
        </p:nvSpPr>
        <p:spPr>
          <a:xfrm>
            <a:off x="797039" y="5398919"/>
            <a:ext cx="2389679" cy="722880"/>
          </a:xfrm>
          <a:prstGeom prst="rect">
            <a:avLst/>
          </a:prstGeom>
          <a:noFill/>
          <a:ln>
            <a:noFill/>
          </a:ln>
        </p:spPr>
        <p:txBody>
          <a:bodyPr anchorCtr="0" anchor="ctr" bIns="91425" lIns="91425" rIns="91425" tIns="91425">
            <a:noAutofit/>
          </a:bodyPr>
          <a:lstStyle/>
          <a:p>
            <a:pPr>
              <a:spcBef>
                <a:spcPts val="0"/>
              </a:spcBef>
              <a:buNone/>
            </a:pPr>
            <a:r>
              <a:t/>
            </a:r>
            <a:endParaRPr/>
          </a:p>
        </p:txBody>
      </p:sp>
      <p:pic>
        <p:nvPicPr>
          <p:cNvPr id="138" name="Shape 138"/>
          <p:cNvPicPr preferRelativeResize="0"/>
          <p:nvPr/>
        </p:nvPicPr>
        <p:blipFill>
          <a:blip r:embed="rId3">
            <a:alphaModFix/>
          </a:blip>
          <a:stretch>
            <a:fillRect/>
          </a:stretch>
        </p:blipFill>
        <p:spPr>
          <a:xfrm>
            <a:off x="1013375" y="1482475"/>
            <a:ext cx="2522874" cy="1950676"/>
          </a:xfrm>
          <a:prstGeom prst="rect">
            <a:avLst/>
          </a:prstGeom>
          <a:noFill/>
          <a:ln>
            <a:noFill/>
          </a:ln>
        </p:spPr>
      </p:pic>
      <p:pic>
        <p:nvPicPr>
          <p:cNvPr id="139" name="Shape 139"/>
          <p:cNvPicPr preferRelativeResize="0"/>
          <p:nvPr/>
        </p:nvPicPr>
        <p:blipFill>
          <a:blip r:embed="rId4">
            <a:alphaModFix/>
          </a:blip>
          <a:stretch>
            <a:fillRect/>
          </a:stretch>
        </p:blipFill>
        <p:spPr>
          <a:xfrm>
            <a:off x="955325" y="3734050"/>
            <a:ext cx="2923492" cy="1224699"/>
          </a:xfrm>
          <a:prstGeom prst="rect">
            <a:avLst/>
          </a:prstGeom>
          <a:noFill/>
          <a:ln>
            <a:noFill/>
          </a:ln>
        </p:spPr>
      </p:pic>
      <p:pic>
        <p:nvPicPr>
          <p:cNvPr id="140" name="Shape 140"/>
          <p:cNvPicPr preferRelativeResize="0"/>
          <p:nvPr/>
        </p:nvPicPr>
        <p:blipFill>
          <a:blip r:embed="rId5">
            <a:alphaModFix/>
          </a:blip>
          <a:stretch>
            <a:fillRect/>
          </a:stretch>
        </p:blipFill>
        <p:spPr>
          <a:xfrm>
            <a:off x="984175" y="5245500"/>
            <a:ext cx="2581275" cy="876300"/>
          </a:xfrm>
          <a:prstGeom prst="rect">
            <a:avLst/>
          </a:prstGeom>
          <a:noFill/>
          <a:ln>
            <a:noFill/>
          </a:ln>
        </p:spPr>
      </p:pic>
      <p:sp>
        <p:nvSpPr>
          <p:cNvPr id="141" name="Shape 141"/>
          <p:cNvSpPr txBox="1"/>
          <p:nvPr>
            <p:ph idx="12" type="sldNum"/>
          </p:nvPr>
        </p:nvSpPr>
        <p:spPr>
          <a:xfrm>
            <a:off x="8015625" y="62088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